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audio3.bin" ContentType="audio/unknown"/>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6"/>
  </p:notesMasterIdLst>
  <p:sldIdLst>
    <p:sldId id="597" r:id="rId2"/>
    <p:sldId id="599" r:id="rId3"/>
    <p:sldId id="275" r:id="rId4"/>
    <p:sldId id="276" r:id="rId5"/>
    <p:sldId id="664" r:id="rId6"/>
    <p:sldId id="606" r:id="rId7"/>
    <p:sldId id="607" r:id="rId8"/>
    <p:sldId id="610" r:id="rId9"/>
    <p:sldId id="611" r:id="rId10"/>
    <p:sldId id="612" r:id="rId11"/>
    <p:sldId id="614" r:id="rId12"/>
    <p:sldId id="615" r:id="rId13"/>
    <p:sldId id="278" r:id="rId14"/>
    <p:sldId id="617" r:id="rId15"/>
    <p:sldId id="322" r:id="rId16"/>
    <p:sldId id="384" r:id="rId17"/>
    <p:sldId id="323" r:id="rId18"/>
    <p:sldId id="619" r:id="rId19"/>
    <p:sldId id="620" r:id="rId20"/>
    <p:sldId id="621" r:id="rId21"/>
    <p:sldId id="622" r:id="rId22"/>
    <p:sldId id="364" r:id="rId23"/>
    <p:sldId id="270" r:id="rId24"/>
    <p:sldId id="624" r:id="rId25"/>
    <p:sldId id="625" r:id="rId26"/>
    <p:sldId id="626" r:id="rId27"/>
    <p:sldId id="627" r:id="rId28"/>
    <p:sldId id="628" r:id="rId29"/>
    <p:sldId id="629" r:id="rId30"/>
    <p:sldId id="630" r:id="rId31"/>
    <p:sldId id="669" r:id="rId32"/>
    <p:sldId id="262" r:id="rId33"/>
    <p:sldId id="636" r:id="rId34"/>
    <p:sldId id="257" r:id="rId35"/>
    <p:sldId id="258" r:id="rId36"/>
    <p:sldId id="259" r:id="rId37"/>
    <p:sldId id="265" r:id="rId38"/>
    <p:sldId id="260" r:id="rId39"/>
    <p:sldId id="639" r:id="rId40"/>
    <p:sldId id="261" r:id="rId41"/>
    <p:sldId id="263" r:id="rId42"/>
    <p:sldId id="633" r:id="rId43"/>
    <p:sldId id="635" r:id="rId44"/>
    <p:sldId id="634" r:id="rId45"/>
    <p:sldId id="637" r:id="rId46"/>
    <p:sldId id="642" r:id="rId47"/>
    <p:sldId id="641" r:id="rId48"/>
    <p:sldId id="650" r:id="rId49"/>
    <p:sldId id="372" r:id="rId50"/>
    <p:sldId id="374" r:id="rId51"/>
    <p:sldId id="375" r:id="rId52"/>
    <p:sldId id="376" r:id="rId53"/>
    <p:sldId id="377" r:id="rId54"/>
    <p:sldId id="647" r:id="rId55"/>
    <p:sldId id="649" r:id="rId56"/>
    <p:sldId id="661" r:id="rId57"/>
    <p:sldId id="662" r:id="rId58"/>
    <p:sldId id="286" r:id="rId59"/>
    <p:sldId id="652" r:id="rId60"/>
    <p:sldId id="653" r:id="rId61"/>
    <p:sldId id="273" r:id="rId62"/>
    <p:sldId id="654" r:id="rId63"/>
    <p:sldId id="655" r:id="rId64"/>
    <p:sldId id="632" r:id="rId65"/>
    <p:sldId id="302" r:id="rId66"/>
    <p:sldId id="656" r:id="rId67"/>
    <p:sldId id="657" r:id="rId68"/>
    <p:sldId id="666" r:id="rId69"/>
    <p:sldId id="658" r:id="rId70"/>
    <p:sldId id="659" r:id="rId71"/>
    <p:sldId id="638" r:id="rId72"/>
    <p:sldId id="285" r:id="rId73"/>
    <p:sldId id="667" r:id="rId74"/>
    <p:sldId id="283" r:id="rId7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10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4" autoAdjust="0"/>
  </p:normalViewPr>
  <p:slideViewPr>
    <p:cSldViewPr>
      <p:cViewPr varScale="1">
        <p:scale>
          <a:sx n="86" d="100"/>
          <a:sy n="86" d="100"/>
        </p:scale>
        <p:origin x="1382" y="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75DD45B7-BA9E-4417-B196-CBAA45147271}" type="datetimeFigureOut">
              <a:rPr lang="en-US"/>
              <a:pPr>
                <a:defRPr/>
              </a:pPr>
              <a:t>9/12/2020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085EF148-0118-436B-9F49-534CDAC1E8A4}"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85EF148-0118-436B-9F49-534CDAC1E8A4}"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BBCD37D2-DB91-42E0-BB2C-EDCA2EB1C6EE}"/>
              </a:ext>
            </a:extLst>
          </p:cNvPr>
          <p:cNvSpPr>
            <a:spLocks noGrp="1" noRot="1" noChangeAspect="1" noChangeArrowheads="1"/>
          </p:cNvSpPr>
          <p:nvPr>
            <p:ph type="sldImg"/>
          </p:nvPr>
        </p:nvSpPr>
        <p:spPr>
          <a:ln/>
        </p:spPr>
      </p:sp>
      <p:sp>
        <p:nvSpPr>
          <p:cNvPr id="95235" name="Rectangle 3">
            <a:extLst>
              <a:ext uri="{FF2B5EF4-FFF2-40B4-BE49-F238E27FC236}">
                <a16:creationId xmlns:a16="http://schemas.microsoft.com/office/drawing/2014/main" id="{B41F6A5A-D2CC-4AC7-B4ED-9B05DC088F83}"/>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US">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85EF148-0118-436B-9F49-534CDAC1E8A4}" type="slidenum">
              <a:rPr lang="en-US" smtClean="0"/>
              <a:pPr>
                <a:defRPr/>
              </a:pPr>
              <a:t>5</a:t>
            </a:fld>
            <a:endParaRPr lang="en-US"/>
          </a:p>
        </p:txBody>
      </p:sp>
    </p:spTree>
    <p:extLst>
      <p:ext uri="{BB962C8B-B14F-4D97-AF65-F5344CB8AC3E}">
        <p14:creationId xmlns:p14="http://schemas.microsoft.com/office/powerpoint/2010/main" val="823649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a:extLst>
              <a:ext uri="{FF2B5EF4-FFF2-40B4-BE49-F238E27FC236}">
                <a16:creationId xmlns:a16="http://schemas.microsoft.com/office/drawing/2014/main" id="{4D1C9946-6368-4B82-B238-44D1191C92CE}"/>
              </a:ext>
            </a:extLst>
          </p:cNvPr>
          <p:cNvSpPr>
            <a:spLocks noGrp="1" noRot="1" noChangeAspect="1" noTextEdit="1"/>
          </p:cNvSpPr>
          <p:nvPr>
            <p:ph type="sldImg"/>
          </p:nvPr>
        </p:nvSpPr>
        <p:spPr>
          <a:ln/>
        </p:spPr>
      </p:sp>
      <p:sp>
        <p:nvSpPr>
          <p:cNvPr id="109571" name="Notes Placeholder 2">
            <a:extLst>
              <a:ext uri="{FF2B5EF4-FFF2-40B4-BE49-F238E27FC236}">
                <a16:creationId xmlns:a16="http://schemas.microsoft.com/office/drawing/2014/main" id="{E2207C5B-E178-45C0-856D-922229605E8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109572" name="Slide Number Placeholder 3">
            <a:extLst>
              <a:ext uri="{FF2B5EF4-FFF2-40B4-BE49-F238E27FC236}">
                <a16:creationId xmlns:a16="http://schemas.microsoft.com/office/drawing/2014/main" id="{5C94D479-BD1A-4FFA-9A10-6D0D3E2535A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b="1">
                <a:solidFill>
                  <a:schemeClr val="tx1"/>
                </a:solidFill>
                <a:latin typeface="Arial Rounded MT Bold" panose="020F0704030504030204" pitchFamily="34" charset="0"/>
              </a:defRPr>
            </a:lvl1pPr>
            <a:lvl2pPr marL="742950" indent="-285750" eaLnBrk="0" hangingPunct="0">
              <a:defRPr sz="3200" b="1">
                <a:solidFill>
                  <a:schemeClr val="tx1"/>
                </a:solidFill>
                <a:latin typeface="Arial Rounded MT Bold" panose="020F0704030504030204" pitchFamily="34" charset="0"/>
              </a:defRPr>
            </a:lvl2pPr>
            <a:lvl3pPr marL="1143000" indent="-228600" eaLnBrk="0" hangingPunct="0">
              <a:defRPr sz="3200" b="1">
                <a:solidFill>
                  <a:schemeClr val="tx1"/>
                </a:solidFill>
                <a:latin typeface="Arial Rounded MT Bold" panose="020F0704030504030204" pitchFamily="34" charset="0"/>
              </a:defRPr>
            </a:lvl3pPr>
            <a:lvl4pPr marL="1600200" indent="-228600" eaLnBrk="0" hangingPunct="0">
              <a:defRPr sz="3200" b="1">
                <a:solidFill>
                  <a:schemeClr val="tx1"/>
                </a:solidFill>
                <a:latin typeface="Arial Rounded MT Bold" panose="020F0704030504030204" pitchFamily="34" charset="0"/>
              </a:defRPr>
            </a:lvl4pPr>
            <a:lvl5pPr marL="2057400" indent="-228600" eaLnBrk="0" hangingPunct="0">
              <a:defRPr sz="3200" b="1">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3200" b="1">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3200" b="1">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3200" b="1">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3200" b="1">
                <a:solidFill>
                  <a:schemeClr val="tx1"/>
                </a:solidFill>
                <a:latin typeface="Arial Rounded MT Bold" panose="020F0704030504030204" pitchFamily="34" charset="0"/>
              </a:defRPr>
            </a:lvl9pPr>
          </a:lstStyle>
          <a:p>
            <a:pPr eaLnBrk="1" hangingPunct="1"/>
            <a:fld id="{D1C6A175-B967-46C0-B85D-707C7F1FE426}" type="slidenum">
              <a:rPr lang="en-US" altLang="en-US" sz="1200" b="0"/>
              <a:pPr eaLnBrk="1" hangingPunct="1"/>
              <a:t>15</a:t>
            </a:fld>
            <a:endParaRPr lang="en-US" altLang="en-US" sz="1200" b="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a:extLst>
              <a:ext uri="{FF2B5EF4-FFF2-40B4-BE49-F238E27FC236}">
                <a16:creationId xmlns:a16="http://schemas.microsoft.com/office/drawing/2014/main" id="{BEFB7B8F-BC9F-4F25-B6F9-58EB08A941C4}"/>
              </a:ext>
            </a:extLst>
          </p:cNvPr>
          <p:cNvSpPr>
            <a:spLocks noGrp="1" noRot="1" noChangeAspect="1" noTextEdit="1"/>
          </p:cNvSpPr>
          <p:nvPr>
            <p:ph type="sldImg"/>
          </p:nvPr>
        </p:nvSpPr>
        <p:spPr>
          <a:ln/>
        </p:spPr>
      </p:sp>
      <p:sp>
        <p:nvSpPr>
          <p:cNvPr id="110595" name="Notes Placeholder 2">
            <a:extLst>
              <a:ext uri="{FF2B5EF4-FFF2-40B4-BE49-F238E27FC236}">
                <a16:creationId xmlns:a16="http://schemas.microsoft.com/office/drawing/2014/main" id="{82FBBFDE-A914-4AEE-855F-A26BC2A0DE6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110596" name="Slide Number Placeholder 3">
            <a:extLst>
              <a:ext uri="{FF2B5EF4-FFF2-40B4-BE49-F238E27FC236}">
                <a16:creationId xmlns:a16="http://schemas.microsoft.com/office/drawing/2014/main" id="{F8ED83E1-8117-493A-B390-DCAD70A1032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b="1">
                <a:solidFill>
                  <a:schemeClr val="tx1"/>
                </a:solidFill>
                <a:latin typeface="Arial Rounded MT Bold" panose="020F0704030504030204" pitchFamily="34" charset="0"/>
              </a:defRPr>
            </a:lvl1pPr>
            <a:lvl2pPr marL="742950" indent="-285750" eaLnBrk="0" hangingPunct="0">
              <a:defRPr sz="3200" b="1">
                <a:solidFill>
                  <a:schemeClr val="tx1"/>
                </a:solidFill>
                <a:latin typeface="Arial Rounded MT Bold" panose="020F0704030504030204" pitchFamily="34" charset="0"/>
              </a:defRPr>
            </a:lvl2pPr>
            <a:lvl3pPr marL="1143000" indent="-228600" eaLnBrk="0" hangingPunct="0">
              <a:defRPr sz="3200" b="1">
                <a:solidFill>
                  <a:schemeClr val="tx1"/>
                </a:solidFill>
                <a:latin typeface="Arial Rounded MT Bold" panose="020F0704030504030204" pitchFamily="34" charset="0"/>
              </a:defRPr>
            </a:lvl3pPr>
            <a:lvl4pPr marL="1600200" indent="-228600" eaLnBrk="0" hangingPunct="0">
              <a:defRPr sz="3200" b="1">
                <a:solidFill>
                  <a:schemeClr val="tx1"/>
                </a:solidFill>
                <a:latin typeface="Arial Rounded MT Bold" panose="020F0704030504030204" pitchFamily="34" charset="0"/>
              </a:defRPr>
            </a:lvl4pPr>
            <a:lvl5pPr marL="2057400" indent="-228600" eaLnBrk="0" hangingPunct="0">
              <a:defRPr sz="3200" b="1">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3200" b="1">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3200" b="1">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3200" b="1">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3200" b="1">
                <a:solidFill>
                  <a:schemeClr val="tx1"/>
                </a:solidFill>
                <a:latin typeface="Arial Rounded MT Bold" panose="020F0704030504030204" pitchFamily="34" charset="0"/>
              </a:defRPr>
            </a:lvl9pPr>
          </a:lstStyle>
          <a:p>
            <a:pPr eaLnBrk="1" hangingPunct="1"/>
            <a:fld id="{0CCD64F7-816B-433C-999C-95ADB065BAFF}" type="slidenum">
              <a:rPr lang="en-US" altLang="en-US" sz="1200" b="0"/>
              <a:pPr eaLnBrk="1" hangingPunct="1"/>
              <a:t>16</a:t>
            </a:fld>
            <a:endParaRPr lang="en-US" altLang="en-US" sz="1200" b="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025DC786-10D9-4A4D-ABB3-2C7B135A40C8}"/>
              </a:ext>
            </a:extLst>
          </p:cNvPr>
          <p:cNvSpPr>
            <a:spLocks noGrp="1" noRot="1" noChangeAspect="1" noTextEdit="1"/>
          </p:cNvSpPr>
          <p:nvPr>
            <p:ph type="sldImg"/>
          </p:nvPr>
        </p:nvSpPr>
        <p:spPr>
          <a:ln/>
        </p:spPr>
      </p:sp>
      <p:sp>
        <p:nvSpPr>
          <p:cNvPr id="111619" name="Notes Placeholder 2">
            <a:extLst>
              <a:ext uri="{FF2B5EF4-FFF2-40B4-BE49-F238E27FC236}">
                <a16:creationId xmlns:a16="http://schemas.microsoft.com/office/drawing/2014/main" id="{47F5CAF3-AEFB-437C-9E6D-D4955C33D3D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111620" name="Slide Number Placeholder 3">
            <a:extLst>
              <a:ext uri="{FF2B5EF4-FFF2-40B4-BE49-F238E27FC236}">
                <a16:creationId xmlns:a16="http://schemas.microsoft.com/office/drawing/2014/main" id="{F241EDD9-A13C-4FED-A81E-6AE8747646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b="1">
                <a:solidFill>
                  <a:schemeClr val="tx1"/>
                </a:solidFill>
                <a:latin typeface="Arial Rounded MT Bold" panose="020F0704030504030204" pitchFamily="34" charset="0"/>
              </a:defRPr>
            </a:lvl1pPr>
            <a:lvl2pPr marL="742950" indent="-285750" eaLnBrk="0" hangingPunct="0">
              <a:defRPr sz="3200" b="1">
                <a:solidFill>
                  <a:schemeClr val="tx1"/>
                </a:solidFill>
                <a:latin typeface="Arial Rounded MT Bold" panose="020F0704030504030204" pitchFamily="34" charset="0"/>
              </a:defRPr>
            </a:lvl2pPr>
            <a:lvl3pPr marL="1143000" indent="-228600" eaLnBrk="0" hangingPunct="0">
              <a:defRPr sz="3200" b="1">
                <a:solidFill>
                  <a:schemeClr val="tx1"/>
                </a:solidFill>
                <a:latin typeface="Arial Rounded MT Bold" panose="020F0704030504030204" pitchFamily="34" charset="0"/>
              </a:defRPr>
            </a:lvl3pPr>
            <a:lvl4pPr marL="1600200" indent="-228600" eaLnBrk="0" hangingPunct="0">
              <a:defRPr sz="3200" b="1">
                <a:solidFill>
                  <a:schemeClr val="tx1"/>
                </a:solidFill>
                <a:latin typeface="Arial Rounded MT Bold" panose="020F0704030504030204" pitchFamily="34" charset="0"/>
              </a:defRPr>
            </a:lvl4pPr>
            <a:lvl5pPr marL="2057400" indent="-228600" eaLnBrk="0" hangingPunct="0">
              <a:defRPr sz="3200" b="1">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3200" b="1">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3200" b="1">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3200" b="1">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3200" b="1">
                <a:solidFill>
                  <a:schemeClr val="tx1"/>
                </a:solidFill>
                <a:latin typeface="Arial Rounded MT Bold" panose="020F0704030504030204" pitchFamily="34" charset="0"/>
              </a:defRPr>
            </a:lvl9pPr>
          </a:lstStyle>
          <a:p>
            <a:pPr eaLnBrk="1" hangingPunct="1"/>
            <a:fld id="{6AF74A1E-C2C7-46C8-A3B8-BDA2F158199A}" type="slidenum">
              <a:rPr lang="en-US" altLang="en-US" sz="1200" b="0"/>
              <a:pPr eaLnBrk="1" hangingPunct="1"/>
              <a:t>17</a:t>
            </a:fld>
            <a:endParaRPr lang="en-US" altLang="en-US" sz="1200" b="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a:extLst>
              <a:ext uri="{FF2B5EF4-FFF2-40B4-BE49-F238E27FC236}">
                <a16:creationId xmlns:a16="http://schemas.microsoft.com/office/drawing/2014/main" id="{ADC80046-6643-4431-AD62-EA290134378F}"/>
              </a:ext>
            </a:extLst>
          </p:cNvPr>
          <p:cNvSpPr>
            <a:spLocks noGrp="1" noRot="1" noChangeAspect="1" noTextEdit="1"/>
          </p:cNvSpPr>
          <p:nvPr>
            <p:ph type="sldImg"/>
          </p:nvPr>
        </p:nvSpPr>
        <p:spPr>
          <a:ln/>
        </p:spPr>
      </p:sp>
      <p:sp>
        <p:nvSpPr>
          <p:cNvPr id="123907" name="Notes Placeholder 2">
            <a:extLst>
              <a:ext uri="{FF2B5EF4-FFF2-40B4-BE49-F238E27FC236}">
                <a16:creationId xmlns:a16="http://schemas.microsoft.com/office/drawing/2014/main" id="{DDD870FD-470D-4FDD-98CB-72C50F56A18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123908" name="Slide Number Placeholder 3">
            <a:extLst>
              <a:ext uri="{FF2B5EF4-FFF2-40B4-BE49-F238E27FC236}">
                <a16:creationId xmlns:a16="http://schemas.microsoft.com/office/drawing/2014/main" id="{8F9737C6-0DD1-47F9-AB72-2B6A5612CAB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b="1">
                <a:solidFill>
                  <a:schemeClr val="tx1"/>
                </a:solidFill>
                <a:latin typeface="Arial Rounded MT Bold" panose="020F0704030504030204" pitchFamily="34" charset="0"/>
              </a:defRPr>
            </a:lvl1pPr>
            <a:lvl2pPr marL="742950" indent="-285750" eaLnBrk="0" hangingPunct="0">
              <a:defRPr sz="3200" b="1">
                <a:solidFill>
                  <a:schemeClr val="tx1"/>
                </a:solidFill>
                <a:latin typeface="Arial Rounded MT Bold" panose="020F0704030504030204" pitchFamily="34" charset="0"/>
              </a:defRPr>
            </a:lvl2pPr>
            <a:lvl3pPr marL="1143000" indent="-228600" eaLnBrk="0" hangingPunct="0">
              <a:defRPr sz="3200" b="1">
                <a:solidFill>
                  <a:schemeClr val="tx1"/>
                </a:solidFill>
                <a:latin typeface="Arial Rounded MT Bold" panose="020F0704030504030204" pitchFamily="34" charset="0"/>
              </a:defRPr>
            </a:lvl3pPr>
            <a:lvl4pPr marL="1600200" indent="-228600" eaLnBrk="0" hangingPunct="0">
              <a:defRPr sz="3200" b="1">
                <a:solidFill>
                  <a:schemeClr val="tx1"/>
                </a:solidFill>
                <a:latin typeface="Arial Rounded MT Bold" panose="020F0704030504030204" pitchFamily="34" charset="0"/>
              </a:defRPr>
            </a:lvl4pPr>
            <a:lvl5pPr marL="2057400" indent="-228600" eaLnBrk="0" hangingPunct="0">
              <a:defRPr sz="3200" b="1">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3200" b="1">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3200" b="1">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3200" b="1">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3200" b="1">
                <a:solidFill>
                  <a:schemeClr val="tx1"/>
                </a:solidFill>
                <a:latin typeface="Arial Rounded MT Bold" panose="020F0704030504030204" pitchFamily="34" charset="0"/>
              </a:defRPr>
            </a:lvl9pPr>
          </a:lstStyle>
          <a:p>
            <a:pPr eaLnBrk="1" hangingPunct="1"/>
            <a:fld id="{38D86EA1-C2B2-426A-A362-C25582C18C50}" type="slidenum">
              <a:rPr lang="en-US" altLang="en-US" sz="1200" b="0"/>
              <a:pPr eaLnBrk="1" hangingPunct="1"/>
              <a:t>22</a:t>
            </a:fld>
            <a:endParaRPr lang="en-US" altLang="en-US" sz="1200" b="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85EF148-0118-436B-9F49-534CDAC1E8A4}" type="slidenum">
              <a:rPr lang="en-US" smtClean="0"/>
              <a:pPr>
                <a:defRPr/>
              </a:pPr>
              <a:t>29</a:t>
            </a:fld>
            <a:endParaRPr lang="en-US"/>
          </a:p>
        </p:txBody>
      </p:sp>
    </p:spTree>
    <p:extLst>
      <p:ext uri="{BB962C8B-B14F-4D97-AF65-F5344CB8AC3E}">
        <p14:creationId xmlns:p14="http://schemas.microsoft.com/office/powerpoint/2010/main" val="3567963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85EF148-0118-436B-9F49-534CDAC1E8A4}" type="slidenum">
              <a:rPr lang="en-US" smtClean="0"/>
              <a:pPr>
                <a:defRPr/>
              </a:pPr>
              <a:t>59</a:t>
            </a:fld>
            <a:endParaRPr lang="en-US"/>
          </a:p>
        </p:txBody>
      </p:sp>
    </p:spTree>
    <p:extLst>
      <p:ext uri="{BB962C8B-B14F-4D97-AF65-F5344CB8AC3E}">
        <p14:creationId xmlns:p14="http://schemas.microsoft.com/office/powerpoint/2010/main" val="3496616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AE60B243-245E-4464-A092-C83050A4E80F}"/>
              </a:ext>
            </a:extLst>
          </p:cNvPr>
          <p:cNvSpPr>
            <a:spLocks noGrp="1" noRot="1" noChangeAspect="1" noChangeArrowheads="1"/>
          </p:cNvSpPr>
          <p:nvPr>
            <p:ph type="sldImg"/>
          </p:nvPr>
        </p:nvSpPr>
        <p:spPr>
          <a:ln/>
        </p:spPr>
      </p:sp>
      <p:sp>
        <p:nvSpPr>
          <p:cNvPr id="95235" name="Rectangle 3">
            <a:extLst>
              <a:ext uri="{FF2B5EF4-FFF2-40B4-BE49-F238E27FC236}">
                <a16:creationId xmlns:a16="http://schemas.microsoft.com/office/drawing/2014/main" id="{54221E52-28A3-47B4-B313-9C137E0F3879}"/>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a:defRPr/>
            </a:pPr>
            <a:endParaRPr lang="en-US">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4F0E99AD-4C27-4506-B8A0-AEA953E10411}" type="datetime1">
              <a:rPr lang="en-US" smtClean="0"/>
              <a:t>9/12/2020</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pt-BR"/>
              <a:t>Dr. M V V K Srinivas Prasad, K L E F</a:t>
            </a:r>
            <a:endParaRPr lang="en-US" dirty="0"/>
          </a:p>
        </p:txBody>
      </p:sp>
      <p:sp>
        <p:nvSpPr>
          <p:cNvPr id="6" name="Slide Number Placeholder 5"/>
          <p:cNvSpPr>
            <a:spLocks noGrp="1"/>
          </p:cNvSpPr>
          <p:nvPr>
            <p:ph type="sldNum" sz="quarter" idx="12"/>
          </p:nvPr>
        </p:nvSpPr>
        <p:spPr/>
        <p:txBody>
          <a:bodyPr/>
          <a:lstStyle>
            <a:lvl1pPr>
              <a:defRPr/>
            </a:lvl1pPr>
          </a:lstStyle>
          <a:p>
            <a:pPr>
              <a:defRPr/>
            </a:pPr>
            <a:r>
              <a:rPr lang="en-US"/>
              <a:t>Confidential	                  </a:t>
            </a:r>
            <a:fld id="{D4FF6170-3867-42EE-A9AA-D935D5A82A91}"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391400" cy="655638"/>
          </a:xfrm>
        </p:spPr>
        <p:txBody>
          <a:bodyPr/>
          <a:lstStyle/>
          <a:p>
            <a:r>
              <a:rPr lang="en-US"/>
              <a:t>Click to edit Master title style</a:t>
            </a:r>
          </a:p>
        </p:txBody>
      </p:sp>
      <p:sp>
        <p:nvSpPr>
          <p:cNvPr id="3" name="Vertical Text Placeholder 2"/>
          <p:cNvSpPr>
            <a:spLocks noGrp="1"/>
          </p:cNvSpPr>
          <p:nvPr>
            <p:ph type="body" orient="vert" idx="1"/>
          </p:nvPr>
        </p:nvSpPr>
        <p:spPr>
          <a:xfrm>
            <a:off x="457200" y="1295400"/>
            <a:ext cx="822960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8882D1E-CEEF-4086-AE63-1B3AD24C9A4D}" type="datetime1">
              <a:rPr lang="en-US" smtClean="0"/>
              <a:t>9/12/2020</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pt-BR"/>
              <a:t>Dr. M V V K Srinivas Prasad, K L E F</a:t>
            </a:r>
            <a:endParaRPr lang="en-US" dirty="0"/>
          </a:p>
        </p:txBody>
      </p:sp>
      <p:sp>
        <p:nvSpPr>
          <p:cNvPr id="6" name="Slide Number Placeholder 5"/>
          <p:cNvSpPr>
            <a:spLocks noGrp="1"/>
          </p:cNvSpPr>
          <p:nvPr>
            <p:ph type="sldNum" sz="quarter" idx="12"/>
          </p:nvPr>
        </p:nvSpPr>
        <p:spPr/>
        <p:txBody>
          <a:bodyPr/>
          <a:lstStyle>
            <a:lvl1pPr>
              <a:defRPr/>
            </a:lvl1pPr>
          </a:lstStyle>
          <a:p>
            <a:pPr>
              <a:defRPr/>
            </a:pPr>
            <a:r>
              <a:rPr lang="en-US"/>
              <a:t>Confidential	                  </a:t>
            </a:r>
            <a:fld id="{0D5C2599-DDEF-47C2-8EE6-B81CFA8ED15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66800"/>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85800"/>
            <a:ext cx="6019800" cy="5592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C3AA9A4-3EA4-4275-A979-C6552186BB4A}" type="datetime1">
              <a:rPr lang="en-US" smtClean="0"/>
              <a:t>9/12/2020</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pt-BR"/>
              <a:t>Dr. M V V K Srinivas Prasad, K L E F</a:t>
            </a:r>
            <a:endParaRPr lang="en-US" dirty="0"/>
          </a:p>
        </p:txBody>
      </p:sp>
      <p:sp>
        <p:nvSpPr>
          <p:cNvPr id="6" name="Slide Number Placeholder 5"/>
          <p:cNvSpPr>
            <a:spLocks noGrp="1"/>
          </p:cNvSpPr>
          <p:nvPr>
            <p:ph type="sldNum" sz="quarter" idx="12"/>
          </p:nvPr>
        </p:nvSpPr>
        <p:spPr/>
        <p:txBody>
          <a:bodyPr/>
          <a:lstStyle>
            <a:lvl1pPr>
              <a:defRPr/>
            </a:lvl1pPr>
          </a:lstStyle>
          <a:p>
            <a:pPr>
              <a:defRPr/>
            </a:pPr>
            <a:r>
              <a:rPr lang="en-US"/>
              <a:t>Confidential	                  </a:t>
            </a:r>
            <a:fld id="{0198ECDA-4375-4CE9-AB5F-1F39028564D1}"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p>
        </p:txBody>
      </p:sp>
      <p:sp>
        <p:nvSpPr>
          <p:cNvPr id="3" name="Text Placeholder 2"/>
          <p:cNvSpPr>
            <a:spLocks noGrp="1"/>
          </p:cNvSpPr>
          <p:nvPr>
            <p:ph type="body" sz="half" idx="1"/>
          </p:nvPr>
        </p:nvSpPr>
        <p:spPr>
          <a:xfrm>
            <a:off x="457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D8DAB8-1D4C-48BB-BD97-6ABB9087A717}"/>
              </a:ext>
            </a:extLst>
          </p:cNvPr>
          <p:cNvSpPr>
            <a:spLocks noGrp="1"/>
          </p:cNvSpPr>
          <p:nvPr>
            <p:ph type="dt" sz="half" idx="10"/>
          </p:nvPr>
        </p:nvSpPr>
        <p:spPr>
          <a:xfrm>
            <a:off x="457200" y="6248400"/>
            <a:ext cx="2133600" cy="457200"/>
          </a:xfrm>
        </p:spPr>
        <p:txBody>
          <a:bodyPr/>
          <a:lstStyle>
            <a:lvl1pPr>
              <a:defRPr/>
            </a:lvl1pPr>
          </a:lstStyle>
          <a:p>
            <a:pPr>
              <a:defRPr/>
            </a:pPr>
            <a:fld id="{1045FDC6-7BEB-44C7-840E-8057F9803EC3}" type="datetime1">
              <a:rPr lang="en-US" altLang="en-US" smtClean="0"/>
              <a:t>9/12/2020</a:t>
            </a:fld>
            <a:endParaRPr lang="en-US" altLang="en-US"/>
          </a:p>
        </p:txBody>
      </p:sp>
      <p:sp>
        <p:nvSpPr>
          <p:cNvPr id="6" name="Footer Placeholder 5">
            <a:extLst>
              <a:ext uri="{FF2B5EF4-FFF2-40B4-BE49-F238E27FC236}">
                <a16:creationId xmlns:a16="http://schemas.microsoft.com/office/drawing/2014/main" id="{0B5E445A-3226-44BD-8CA8-A43904FFFC0D}"/>
              </a:ext>
            </a:extLst>
          </p:cNvPr>
          <p:cNvSpPr>
            <a:spLocks noGrp="1"/>
          </p:cNvSpPr>
          <p:nvPr>
            <p:ph type="ftr" sz="quarter" idx="11"/>
          </p:nvPr>
        </p:nvSpPr>
        <p:spPr>
          <a:xfrm>
            <a:off x="3124200" y="6248400"/>
            <a:ext cx="2895600" cy="457200"/>
          </a:xfrm>
        </p:spPr>
        <p:txBody>
          <a:bodyPr/>
          <a:lstStyle>
            <a:lvl1pPr>
              <a:defRPr/>
            </a:lvl1pPr>
          </a:lstStyle>
          <a:p>
            <a:pPr>
              <a:defRPr/>
            </a:pPr>
            <a:r>
              <a:rPr lang="pt-BR" altLang="en-US"/>
              <a:t>Dr. M V V K Srinivas Prasad, K L E F</a:t>
            </a:r>
            <a:endParaRPr lang="en-US" altLang="en-US"/>
          </a:p>
        </p:txBody>
      </p:sp>
      <p:sp>
        <p:nvSpPr>
          <p:cNvPr id="7" name="Slide Number Placeholder 6">
            <a:extLst>
              <a:ext uri="{FF2B5EF4-FFF2-40B4-BE49-F238E27FC236}">
                <a16:creationId xmlns:a16="http://schemas.microsoft.com/office/drawing/2014/main" id="{FF16B4EB-9A06-4765-861E-2412AE5ABAC5}"/>
              </a:ext>
            </a:extLst>
          </p:cNvPr>
          <p:cNvSpPr>
            <a:spLocks noGrp="1"/>
          </p:cNvSpPr>
          <p:nvPr>
            <p:ph type="sldNum" sz="quarter" idx="12"/>
          </p:nvPr>
        </p:nvSpPr>
        <p:spPr>
          <a:xfrm>
            <a:off x="6553200" y="6248400"/>
            <a:ext cx="2133600" cy="457200"/>
          </a:xfrm>
        </p:spPr>
        <p:txBody>
          <a:bodyPr/>
          <a:lstStyle>
            <a:lvl1pPr>
              <a:defRPr/>
            </a:lvl1pPr>
          </a:lstStyle>
          <a:p>
            <a:fld id="{F8B835AF-2E7C-41D1-9365-62850F2E389A}" type="slidenum">
              <a:rPr lang="en-US" altLang="en-US"/>
              <a:pPr/>
              <a:t>‹#›</a:t>
            </a:fld>
            <a:endParaRPr lang="en-US" altLang="en-US"/>
          </a:p>
        </p:txBody>
      </p:sp>
    </p:spTree>
    <p:extLst>
      <p:ext uri="{BB962C8B-B14F-4D97-AF65-F5344CB8AC3E}">
        <p14:creationId xmlns:p14="http://schemas.microsoft.com/office/powerpoint/2010/main" val="2980321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225B75A-E0D4-466E-B310-99C4E9487160}"/>
              </a:ext>
            </a:extLst>
          </p:cNvPr>
          <p:cNvSpPr>
            <a:spLocks noGrp="1" noChangeArrowheads="1"/>
          </p:cNvSpPr>
          <p:nvPr>
            <p:ph type="dt" sz="half" idx="10"/>
          </p:nvPr>
        </p:nvSpPr>
        <p:spPr>
          <a:ln/>
        </p:spPr>
        <p:txBody>
          <a:bodyPr/>
          <a:lstStyle>
            <a:lvl1pPr>
              <a:defRPr/>
            </a:lvl1pPr>
          </a:lstStyle>
          <a:p>
            <a:fld id="{62789DB7-74AB-49A5-B23E-2BF42F780008}" type="datetime1">
              <a:rPr lang="en-US" altLang="en-US" smtClean="0"/>
              <a:t>9/12/2020</a:t>
            </a:fld>
            <a:endParaRPr lang="en-US" altLang="en-US"/>
          </a:p>
        </p:txBody>
      </p:sp>
      <p:sp>
        <p:nvSpPr>
          <p:cNvPr id="6" name="Rectangle 5">
            <a:extLst>
              <a:ext uri="{FF2B5EF4-FFF2-40B4-BE49-F238E27FC236}">
                <a16:creationId xmlns:a16="http://schemas.microsoft.com/office/drawing/2014/main" id="{B26D5178-86AE-4223-94AB-C25E883094AB}"/>
              </a:ext>
            </a:extLst>
          </p:cNvPr>
          <p:cNvSpPr>
            <a:spLocks noGrp="1" noChangeArrowheads="1"/>
          </p:cNvSpPr>
          <p:nvPr>
            <p:ph type="ftr" sz="quarter" idx="11"/>
          </p:nvPr>
        </p:nvSpPr>
        <p:spPr>
          <a:ln/>
        </p:spPr>
        <p:txBody>
          <a:bodyPr/>
          <a:lstStyle>
            <a:lvl1pPr>
              <a:defRPr/>
            </a:lvl1pPr>
          </a:lstStyle>
          <a:p>
            <a:r>
              <a:rPr lang="pt-BR" altLang="en-US"/>
              <a:t>Dr. M V V K Srinivas Prasad, K L E F</a:t>
            </a:r>
            <a:endParaRPr lang="en-US" altLang="en-US"/>
          </a:p>
        </p:txBody>
      </p:sp>
      <p:sp>
        <p:nvSpPr>
          <p:cNvPr id="7" name="Rectangle 6">
            <a:extLst>
              <a:ext uri="{FF2B5EF4-FFF2-40B4-BE49-F238E27FC236}">
                <a16:creationId xmlns:a16="http://schemas.microsoft.com/office/drawing/2014/main" id="{9CF828CF-EE09-4220-9F1A-6A2B464425DE}"/>
              </a:ext>
            </a:extLst>
          </p:cNvPr>
          <p:cNvSpPr>
            <a:spLocks noGrp="1" noChangeArrowheads="1"/>
          </p:cNvSpPr>
          <p:nvPr>
            <p:ph type="sldNum" sz="quarter" idx="12"/>
          </p:nvPr>
        </p:nvSpPr>
        <p:spPr>
          <a:ln/>
        </p:spPr>
        <p:txBody>
          <a:bodyPr/>
          <a:lstStyle>
            <a:lvl1pPr>
              <a:defRPr/>
            </a:lvl1pPr>
          </a:lstStyle>
          <a:p>
            <a:fld id="{C7738287-1EC3-42D4-9903-4233D1721B00}" type="slidenum">
              <a:rPr lang="en-US" altLang="en-US"/>
              <a:pPr/>
              <a:t>‹#›</a:t>
            </a:fld>
            <a:endParaRPr lang="en-US" altLang="en-US"/>
          </a:p>
        </p:txBody>
      </p:sp>
    </p:spTree>
    <p:extLst>
      <p:ext uri="{BB962C8B-B14F-4D97-AF65-F5344CB8AC3E}">
        <p14:creationId xmlns:p14="http://schemas.microsoft.com/office/powerpoint/2010/main" val="20002507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9CD9D-68CD-4386-BD3C-BC9F32D127C1}"/>
              </a:ext>
            </a:extLst>
          </p:cNvPr>
          <p:cNvSpPr>
            <a:spLocks noGrp="1"/>
          </p:cNvSpPr>
          <p:nvPr>
            <p:ph type="title"/>
          </p:nvPr>
        </p:nvSpPr>
        <p:spPr>
          <a:xfrm>
            <a:off x="457200" y="277813"/>
            <a:ext cx="8229600" cy="113982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8FD795-0F26-4B46-977D-611AACB5313D}"/>
              </a:ext>
            </a:extLst>
          </p:cNvPr>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C204113-1433-4FDE-A851-0CB85CAC9F54}"/>
              </a:ext>
            </a:extLst>
          </p:cNvPr>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a:extLst>
              <a:ext uri="{FF2B5EF4-FFF2-40B4-BE49-F238E27FC236}">
                <a16:creationId xmlns:a16="http://schemas.microsoft.com/office/drawing/2014/main" id="{3D61A10E-6F03-4E14-AF9F-2BF1139DC9B8}"/>
              </a:ext>
            </a:extLst>
          </p:cNvPr>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Date Placeholder 5">
            <a:extLst>
              <a:ext uri="{FF2B5EF4-FFF2-40B4-BE49-F238E27FC236}">
                <a16:creationId xmlns:a16="http://schemas.microsoft.com/office/drawing/2014/main" id="{8192260A-790F-4FD7-9D1B-FD42FFE7B879}"/>
              </a:ext>
            </a:extLst>
          </p:cNvPr>
          <p:cNvSpPr>
            <a:spLocks noGrp="1"/>
          </p:cNvSpPr>
          <p:nvPr>
            <p:ph type="dt" sz="half" idx="10"/>
          </p:nvPr>
        </p:nvSpPr>
        <p:spPr>
          <a:xfrm>
            <a:off x="457200" y="6243638"/>
            <a:ext cx="2133600" cy="457200"/>
          </a:xfrm>
        </p:spPr>
        <p:txBody>
          <a:bodyPr/>
          <a:lstStyle>
            <a:lvl1pPr>
              <a:defRPr/>
            </a:lvl1pPr>
          </a:lstStyle>
          <a:p>
            <a:fld id="{D8A12A93-1218-485B-B9AC-9C5175A76EAF}" type="datetime1">
              <a:rPr lang="en-US" altLang="en-US" smtClean="0"/>
              <a:t>9/12/2020</a:t>
            </a:fld>
            <a:endParaRPr lang="en-US" altLang="en-US"/>
          </a:p>
        </p:txBody>
      </p:sp>
      <p:sp>
        <p:nvSpPr>
          <p:cNvPr id="7" name="Footer Placeholder 6">
            <a:extLst>
              <a:ext uri="{FF2B5EF4-FFF2-40B4-BE49-F238E27FC236}">
                <a16:creationId xmlns:a16="http://schemas.microsoft.com/office/drawing/2014/main" id="{5E925EA8-1255-4AA8-8783-643F219C8621}"/>
              </a:ext>
            </a:extLst>
          </p:cNvPr>
          <p:cNvSpPr>
            <a:spLocks noGrp="1"/>
          </p:cNvSpPr>
          <p:nvPr>
            <p:ph type="ftr" sz="quarter" idx="11"/>
          </p:nvPr>
        </p:nvSpPr>
        <p:spPr>
          <a:xfrm>
            <a:off x="3124200" y="6248400"/>
            <a:ext cx="2895600" cy="457200"/>
          </a:xfrm>
        </p:spPr>
        <p:txBody>
          <a:bodyPr/>
          <a:lstStyle>
            <a:lvl1pPr>
              <a:defRPr/>
            </a:lvl1pPr>
          </a:lstStyle>
          <a:p>
            <a:r>
              <a:rPr lang="pt-BR" altLang="en-US"/>
              <a:t>Dr. M V V K Srinivas Prasad, K L E F</a:t>
            </a:r>
            <a:endParaRPr lang="en-US" altLang="en-US"/>
          </a:p>
        </p:txBody>
      </p:sp>
      <p:sp>
        <p:nvSpPr>
          <p:cNvPr id="8" name="Slide Number Placeholder 7">
            <a:extLst>
              <a:ext uri="{FF2B5EF4-FFF2-40B4-BE49-F238E27FC236}">
                <a16:creationId xmlns:a16="http://schemas.microsoft.com/office/drawing/2014/main" id="{A3E7C569-24DA-43AA-857C-5B049805B9FC}"/>
              </a:ext>
            </a:extLst>
          </p:cNvPr>
          <p:cNvSpPr>
            <a:spLocks noGrp="1"/>
          </p:cNvSpPr>
          <p:nvPr>
            <p:ph type="sldNum" sz="quarter" idx="12"/>
          </p:nvPr>
        </p:nvSpPr>
        <p:spPr>
          <a:xfrm>
            <a:off x="6553200" y="6243638"/>
            <a:ext cx="2133600" cy="457200"/>
          </a:xfrm>
        </p:spPr>
        <p:txBody>
          <a:bodyPr/>
          <a:lstStyle>
            <a:lvl1pPr>
              <a:defRPr/>
            </a:lvl1pPr>
          </a:lstStyle>
          <a:p>
            <a:fld id="{4C877BE6-4A85-45C6-8001-EF0E306661AA}" type="slidenum">
              <a:rPr lang="en-US" altLang="en-US"/>
              <a:pPr/>
              <a:t>‹#›</a:t>
            </a:fld>
            <a:endParaRPr lang="en-US" altLang="en-US"/>
          </a:p>
        </p:txBody>
      </p:sp>
    </p:spTree>
    <p:extLst>
      <p:ext uri="{BB962C8B-B14F-4D97-AF65-F5344CB8AC3E}">
        <p14:creationId xmlns:p14="http://schemas.microsoft.com/office/powerpoint/2010/main" val="156746096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87362"/>
            <a:ext cx="7391400" cy="655638"/>
          </a:xfrm>
        </p:spPr>
        <p:txBody>
          <a:bodyPr/>
          <a:lstStyle/>
          <a:p>
            <a:r>
              <a:rPr lang="en-US"/>
              <a:t>Click to edit Master title style</a:t>
            </a:r>
          </a:p>
        </p:txBody>
      </p:sp>
      <p:sp>
        <p:nvSpPr>
          <p:cNvPr id="3" name="Content Placeholder 2"/>
          <p:cNvSpPr>
            <a:spLocks noGrp="1"/>
          </p:cNvSpPr>
          <p:nvPr>
            <p:ph idx="1"/>
          </p:nvPr>
        </p:nvSpPr>
        <p:spPr>
          <a:xfrm>
            <a:off x="457200" y="1295400"/>
            <a:ext cx="82296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530270D-7073-4CDB-BEDF-DDC2BA448414}" type="datetime1">
              <a:rPr lang="en-US" smtClean="0"/>
              <a:t>9/12/2020</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pt-BR"/>
              <a:t>Dr. M V V K Srinivas Prasad, K L E F</a:t>
            </a:r>
            <a:endParaRPr lang="en-US" dirty="0"/>
          </a:p>
        </p:txBody>
      </p:sp>
      <p:sp>
        <p:nvSpPr>
          <p:cNvPr id="6" name="Slide Number Placeholder 5"/>
          <p:cNvSpPr>
            <a:spLocks noGrp="1"/>
          </p:cNvSpPr>
          <p:nvPr>
            <p:ph type="sldNum" sz="quarter" idx="12"/>
          </p:nvPr>
        </p:nvSpPr>
        <p:spPr/>
        <p:txBody>
          <a:bodyPr/>
          <a:lstStyle>
            <a:lvl1pPr>
              <a:defRPr/>
            </a:lvl1pPr>
          </a:lstStyle>
          <a:p>
            <a:pPr>
              <a:defRPr/>
            </a:pPr>
            <a:r>
              <a:rPr lang="en-US"/>
              <a:t>Confidential	                  </a:t>
            </a:r>
            <a:fld id="{8B8192B1-0A14-49F1-8AFE-BAF617026F7B}"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8AABD90E-AA5E-4797-A11F-4DCB75CF05BF}" type="datetime1">
              <a:rPr lang="en-US" smtClean="0"/>
              <a:t>9/12/2020</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pt-BR"/>
              <a:t>Dr. M V V K Srinivas Prasad, K L E F</a:t>
            </a:r>
            <a:endParaRPr lang="en-US" dirty="0"/>
          </a:p>
        </p:txBody>
      </p:sp>
      <p:sp>
        <p:nvSpPr>
          <p:cNvPr id="6" name="Slide Number Placeholder 5"/>
          <p:cNvSpPr>
            <a:spLocks noGrp="1"/>
          </p:cNvSpPr>
          <p:nvPr>
            <p:ph type="sldNum" sz="quarter" idx="12"/>
          </p:nvPr>
        </p:nvSpPr>
        <p:spPr/>
        <p:txBody>
          <a:bodyPr/>
          <a:lstStyle>
            <a:lvl1pPr>
              <a:defRPr/>
            </a:lvl1pPr>
          </a:lstStyle>
          <a:p>
            <a:pPr>
              <a:defRPr/>
            </a:pPr>
            <a:r>
              <a:rPr lang="en-US"/>
              <a:t>Confidential	                  </a:t>
            </a:r>
            <a:fld id="{0B73EF06-CA8C-4D3D-BB54-7A4A1731ADF1}"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391400" cy="609600"/>
          </a:xfrm>
        </p:spPr>
        <p:txBody>
          <a:bodyPr/>
          <a:lstStyle/>
          <a:p>
            <a:r>
              <a:rPr lang="en-US" dirty="0"/>
              <a:t>Click to edit Master title style</a:t>
            </a:r>
          </a:p>
        </p:txBody>
      </p:sp>
      <p:sp>
        <p:nvSpPr>
          <p:cNvPr id="3" name="Content Placeholder 2"/>
          <p:cNvSpPr>
            <a:spLocks noGrp="1"/>
          </p:cNvSpPr>
          <p:nvPr>
            <p:ph sz="half" idx="1"/>
          </p:nvPr>
        </p:nvSpPr>
        <p:spPr>
          <a:xfrm>
            <a:off x="457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62257100-2F99-43CC-A5AC-6719B2D88551}" type="datetime1">
              <a:rPr lang="en-US" smtClean="0"/>
              <a:t>9/12/2020</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pt-BR"/>
              <a:t>Dr. M V V K Srinivas Prasad, K L E F</a:t>
            </a:r>
            <a:endParaRPr lang="en-US" dirty="0"/>
          </a:p>
        </p:txBody>
      </p:sp>
      <p:sp>
        <p:nvSpPr>
          <p:cNvPr id="7" name="Slide Number Placeholder 5"/>
          <p:cNvSpPr>
            <a:spLocks noGrp="1"/>
          </p:cNvSpPr>
          <p:nvPr>
            <p:ph type="sldNum" sz="quarter" idx="12"/>
          </p:nvPr>
        </p:nvSpPr>
        <p:spPr/>
        <p:txBody>
          <a:bodyPr/>
          <a:lstStyle>
            <a:lvl1pPr>
              <a:defRPr/>
            </a:lvl1pPr>
          </a:lstStyle>
          <a:p>
            <a:pPr>
              <a:defRPr/>
            </a:pPr>
            <a:r>
              <a:rPr lang="en-US"/>
              <a:t>Confidential	                  </a:t>
            </a:r>
            <a:fld id="{E4BC7492-7B71-4730-8E91-F645D7F1A4B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487362"/>
            <a:ext cx="7391400" cy="65563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95400"/>
            <a:ext cx="4040188" cy="879475"/>
          </a:xfrm>
        </p:spPr>
        <p:txBody>
          <a:bodyPr anchor="b"/>
          <a:lstStyle>
            <a:lvl1pPr marL="0" indent="0">
              <a:buNone/>
              <a:defRPr sz="2400" b="1">
                <a:solidFill>
                  <a:srgbClr val="00B0F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4"/>
            <a:ext cx="4040188"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295400"/>
            <a:ext cx="4041775" cy="879475"/>
          </a:xfrm>
        </p:spPr>
        <p:txBody>
          <a:bodyPr anchor="b"/>
          <a:lstStyle>
            <a:lvl1pPr marL="0" indent="0">
              <a:buNone/>
              <a:defRPr sz="2400" b="1">
                <a:solidFill>
                  <a:srgbClr val="00B0F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4"/>
            <a:ext cx="4041775"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2C3CC6C9-7B67-4F41-8F3A-6FD363257E5B}" type="datetime1">
              <a:rPr lang="en-US" smtClean="0"/>
              <a:t>9/12/2020</a:t>
            </a:fld>
            <a:endParaRPr lang="en-US" dirty="0"/>
          </a:p>
        </p:txBody>
      </p:sp>
      <p:sp>
        <p:nvSpPr>
          <p:cNvPr id="8" name="Footer Placeholder 4"/>
          <p:cNvSpPr>
            <a:spLocks noGrp="1"/>
          </p:cNvSpPr>
          <p:nvPr>
            <p:ph type="ftr" sz="quarter" idx="11"/>
          </p:nvPr>
        </p:nvSpPr>
        <p:spPr/>
        <p:txBody>
          <a:bodyPr/>
          <a:lstStyle>
            <a:lvl1pPr>
              <a:defRPr/>
            </a:lvl1pPr>
          </a:lstStyle>
          <a:p>
            <a:pPr>
              <a:defRPr/>
            </a:pPr>
            <a:r>
              <a:rPr lang="pt-BR"/>
              <a:t>Dr. M V V K Srinivas Prasad, K L E F</a:t>
            </a:r>
            <a:endParaRPr lang="en-US" dirty="0"/>
          </a:p>
        </p:txBody>
      </p:sp>
      <p:sp>
        <p:nvSpPr>
          <p:cNvPr id="9" name="Slide Number Placeholder 5"/>
          <p:cNvSpPr>
            <a:spLocks noGrp="1"/>
          </p:cNvSpPr>
          <p:nvPr>
            <p:ph type="sldNum" sz="quarter" idx="12"/>
          </p:nvPr>
        </p:nvSpPr>
        <p:spPr/>
        <p:txBody>
          <a:bodyPr/>
          <a:lstStyle>
            <a:lvl1pPr>
              <a:defRPr/>
            </a:lvl1pPr>
          </a:lstStyle>
          <a:p>
            <a:pPr>
              <a:defRPr/>
            </a:pPr>
            <a:r>
              <a:rPr lang="en-US"/>
              <a:t>Confidential	                  </a:t>
            </a:r>
            <a:fld id="{D707171D-D297-483C-B292-EF44E03C671E}"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391400" cy="655638"/>
          </a:xfrm>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08CC69E5-7FB1-40C8-9897-47D1406A215E}" type="datetime1">
              <a:rPr lang="en-US" smtClean="0"/>
              <a:t>9/12/2020</a:t>
            </a:fld>
            <a:endParaRPr lang="en-US" dirty="0"/>
          </a:p>
        </p:txBody>
      </p:sp>
      <p:sp>
        <p:nvSpPr>
          <p:cNvPr id="4" name="Footer Placeholder 4"/>
          <p:cNvSpPr>
            <a:spLocks noGrp="1"/>
          </p:cNvSpPr>
          <p:nvPr>
            <p:ph type="ftr" sz="quarter" idx="11"/>
          </p:nvPr>
        </p:nvSpPr>
        <p:spPr/>
        <p:txBody>
          <a:bodyPr/>
          <a:lstStyle>
            <a:lvl1pPr>
              <a:defRPr/>
            </a:lvl1pPr>
          </a:lstStyle>
          <a:p>
            <a:pPr>
              <a:defRPr/>
            </a:pPr>
            <a:r>
              <a:rPr lang="pt-BR"/>
              <a:t>Dr. M V V K Srinivas Prasad, K L E F</a:t>
            </a:r>
            <a:endParaRPr lang="en-US" dirty="0"/>
          </a:p>
        </p:txBody>
      </p:sp>
      <p:sp>
        <p:nvSpPr>
          <p:cNvPr id="5" name="Slide Number Placeholder 5"/>
          <p:cNvSpPr>
            <a:spLocks noGrp="1"/>
          </p:cNvSpPr>
          <p:nvPr>
            <p:ph type="sldNum" sz="quarter" idx="12"/>
          </p:nvPr>
        </p:nvSpPr>
        <p:spPr/>
        <p:txBody>
          <a:bodyPr/>
          <a:lstStyle>
            <a:lvl1pPr>
              <a:defRPr/>
            </a:lvl1pPr>
          </a:lstStyle>
          <a:p>
            <a:pPr>
              <a:defRPr/>
            </a:pPr>
            <a:r>
              <a:rPr lang="en-US"/>
              <a:t>Confidential	                  </a:t>
            </a:r>
            <a:fld id="{EC4F0115-FF8C-4100-8535-81854F82E262}"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AB0723FE-C931-4FB6-8D04-6BA07DE944B6}" type="datetime1">
              <a:rPr lang="en-US" smtClean="0"/>
              <a:t>9/12/2020</a:t>
            </a:fld>
            <a:endParaRPr lang="en-US" dirty="0"/>
          </a:p>
        </p:txBody>
      </p:sp>
      <p:sp>
        <p:nvSpPr>
          <p:cNvPr id="3" name="Footer Placeholder 2"/>
          <p:cNvSpPr>
            <a:spLocks noGrp="1"/>
          </p:cNvSpPr>
          <p:nvPr>
            <p:ph type="ftr" sz="quarter" idx="11"/>
          </p:nvPr>
        </p:nvSpPr>
        <p:spPr/>
        <p:txBody>
          <a:bodyPr/>
          <a:lstStyle>
            <a:lvl1pPr>
              <a:defRPr/>
            </a:lvl1pPr>
          </a:lstStyle>
          <a:p>
            <a:pPr>
              <a:defRPr/>
            </a:pPr>
            <a:r>
              <a:rPr lang="pt-BR"/>
              <a:t>Dr. M V V K Srinivas Prasad, K L E F</a:t>
            </a:r>
            <a:endParaRPr lang="en-US"/>
          </a:p>
        </p:txBody>
      </p:sp>
      <p:sp>
        <p:nvSpPr>
          <p:cNvPr id="4" name="Slide Number Placeholder 3"/>
          <p:cNvSpPr>
            <a:spLocks noGrp="1"/>
          </p:cNvSpPr>
          <p:nvPr>
            <p:ph type="sldNum" sz="quarter" idx="12"/>
          </p:nvPr>
        </p:nvSpPr>
        <p:spPr/>
        <p:txBody>
          <a:bodyPr/>
          <a:lstStyle>
            <a:lvl1pPr>
              <a:defRPr/>
            </a:lvl1pPr>
          </a:lstStyle>
          <a:p>
            <a:pPr>
              <a:defRPr/>
            </a:pPr>
            <a:r>
              <a:rPr lang="en-US"/>
              <a:t>Confidential                   </a:t>
            </a:r>
            <a:fld id="{9A69BDDF-A5FB-4D01-B317-59FE3A92337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914400"/>
            <a:ext cx="5111750" cy="543222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889500"/>
          </a:xfrm>
        </p:spPr>
        <p:txBody>
          <a:bodyPr/>
          <a:lstStyle>
            <a:lvl1pPr marL="0" indent="0">
              <a:buNone/>
              <a:defRPr sz="1400">
                <a:solidFill>
                  <a:srgbClr val="00B0F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A4636AB-B081-4552-B093-0B40247EEEF0}" type="datetime1">
              <a:rPr lang="en-US" smtClean="0"/>
              <a:t>9/12/2020</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pt-BR"/>
              <a:t>Dr. M V V K Srinivas Prasad, K L E F</a:t>
            </a:r>
            <a:endParaRPr lang="en-US" dirty="0"/>
          </a:p>
        </p:txBody>
      </p:sp>
      <p:sp>
        <p:nvSpPr>
          <p:cNvPr id="7" name="Slide Number Placeholder 5"/>
          <p:cNvSpPr>
            <a:spLocks noGrp="1"/>
          </p:cNvSpPr>
          <p:nvPr>
            <p:ph type="sldNum" sz="quarter" idx="12"/>
          </p:nvPr>
        </p:nvSpPr>
        <p:spPr/>
        <p:txBody>
          <a:bodyPr/>
          <a:lstStyle>
            <a:lvl1pPr>
              <a:defRPr/>
            </a:lvl1pPr>
          </a:lstStyle>
          <a:p>
            <a:pPr>
              <a:defRPr/>
            </a:pPr>
            <a:r>
              <a:rPr lang="en-US"/>
              <a:t>Confidential	                  </a:t>
            </a:r>
            <a:fld id="{0E833830-DF57-4283-97C2-76A18459C8F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26CCB2D-499E-4814-BDF2-3F2673DFDEEB}" type="datetime1">
              <a:rPr lang="en-US" smtClean="0"/>
              <a:t>9/12/2020</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pt-BR"/>
              <a:t>Dr. M V V K Srinivas Prasad, K L E F</a:t>
            </a:r>
            <a:endParaRPr lang="en-US" dirty="0"/>
          </a:p>
        </p:txBody>
      </p:sp>
      <p:sp>
        <p:nvSpPr>
          <p:cNvPr id="7" name="Slide Number Placeholder 5"/>
          <p:cNvSpPr>
            <a:spLocks noGrp="1"/>
          </p:cNvSpPr>
          <p:nvPr>
            <p:ph type="sldNum" sz="quarter" idx="12"/>
          </p:nvPr>
        </p:nvSpPr>
        <p:spPr/>
        <p:txBody>
          <a:bodyPr/>
          <a:lstStyle>
            <a:lvl1pPr>
              <a:defRPr/>
            </a:lvl1pPr>
          </a:lstStyle>
          <a:p>
            <a:pPr>
              <a:defRPr/>
            </a:pPr>
            <a:r>
              <a:rPr lang="en-US"/>
              <a:t>Confidential	                  </a:t>
            </a:r>
            <a:fld id="{09B08E5A-EC9C-4823-81DF-4448D3868394}"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457200"/>
            <a:ext cx="7391400" cy="6556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295400"/>
            <a:ext cx="82296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416675"/>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bg1">
                    <a:lumMod val="50000"/>
                  </a:schemeClr>
                </a:solidFill>
                <a:latin typeface="+mn-lt"/>
              </a:defRPr>
            </a:lvl1pPr>
          </a:lstStyle>
          <a:p>
            <a:pPr>
              <a:defRPr/>
            </a:pPr>
            <a:fld id="{94D9CAE7-054A-40C5-ABD8-C36570A5D6EB}" type="datetime1">
              <a:rPr lang="en-US" smtClean="0"/>
              <a:t>9/12/2020</a:t>
            </a:fld>
            <a:endParaRPr lang="en-US" dirty="0"/>
          </a:p>
        </p:txBody>
      </p:sp>
      <p:sp>
        <p:nvSpPr>
          <p:cNvPr id="5" name="Footer Placeholder 4"/>
          <p:cNvSpPr>
            <a:spLocks noGrp="1"/>
          </p:cNvSpPr>
          <p:nvPr>
            <p:ph type="ftr" sz="quarter" idx="3"/>
          </p:nvPr>
        </p:nvSpPr>
        <p:spPr>
          <a:xfrm>
            <a:off x="3124200" y="6416675"/>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bg1">
                    <a:lumMod val="50000"/>
                  </a:schemeClr>
                </a:solidFill>
                <a:latin typeface="+mn-lt"/>
              </a:defRPr>
            </a:lvl1pPr>
          </a:lstStyle>
          <a:p>
            <a:pPr>
              <a:defRPr/>
            </a:pPr>
            <a:r>
              <a:rPr lang="pt-BR"/>
              <a:t>Dr. M V V K Srinivas Prasad, K L E F</a:t>
            </a:r>
            <a:endParaRPr lang="en-US" dirty="0"/>
          </a:p>
        </p:txBody>
      </p:sp>
      <p:sp>
        <p:nvSpPr>
          <p:cNvPr id="6" name="Slide Number Placeholder 5"/>
          <p:cNvSpPr>
            <a:spLocks noGrp="1"/>
          </p:cNvSpPr>
          <p:nvPr>
            <p:ph type="sldNum" sz="quarter" idx="4"/>
          </p:nvPr>
        </p:nvSpPr>
        <p:spPr>
          <a:xfrm>
            <a:off x="6553200" y="6416675"/>
            <a:ext cx="2133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bg1">
                    <a:lumMod val="50000"/>
                  </a:schemeClr>
                </a:solidFill>
                <a:latin typeface="+mn-lt"/>
              </a:defRPr>
            </a:lvl1pPr>
          </a:lstStyle>
          <a:p>
            <a:pPr>
              <a:defRPr/>
            </a:pPr>
            <a:r>
              <a:rPr lang="en-US"/>
              <a:t>Confidential	                  </a:t>
            </a:r>
            <a:fld id="{B37F4377-9D18-4A11-B884-8FF0EF9D9CB2}" type="slidenum">
              <a:rPr lang="en-US"/>
              <a:pPr>
                <a:defRPr/>
              </a:pPr>
              <a:t>‹#›</a:t>
            </a:fld>
            <a:endParaRPr lang="en-US"/>
          </a:p>
        </p:txBody>
      </p:sp>
      <p:pic>
        <p:nvPicPr>
          <p:cNvPr id="1031" name="Picture 13" descr="KLU-Small-1.jpg"/>
          <p:cNvPicPr>
            <a:picLocks noChangeAspect="1"/>
          </p:cNvPicPr>
          <p:nvPr userDrawn="1"/>
        </p:nvPicPr>
        <p:blipFill>
          <a:blip r:embed="rId16" cstate="print"/>
          <a:srcRect/>
          <a:stretch>
            <a:fillRect/>
          </a:stretch>
        </p:blipFill>
        <p:spPr bwMode="auto">
          <a:xfrm>
            <a:off x="8131175" y="33338"/>
            <a:ext cx="893763" cy="901700"/>
          </a:xfrm>
          <a:prstGeom prst="rect">
            <a:avLst/>
          </a:prstGeom>
          <a:noFill/>
          <a:ln w="9525">
            <a:noFill/>
            <a:miter lim="800000"/>
            <a:headEnd/>
            <a:tailEnd/>
          </a:ln>
        </p:spPr>
      </p:pic>
      <p:cxnSp>
        <p:nvCxnSpPr>
          <p:cNvPr id="15" name="Straight Connector 14"/>
          <p:cNvCxnSpPr/>
          <p:nvPr userDrawn="1"/>
        </p:nvCxnSpPr>
        <p:spPr>
          <a:xfrm>
            <a:off x="7981950" y="977900"/>
            <a:ext cx="1143000" cy="0"/>
          </a:xfrm>
          <a:prstGeom prst="line">
            <a:avLst/>
          </a:prstGeom>
        </p:spPr>
        <p:style>
          <a:lnRef idx="3">
            <a:schemeClr val="accent2"/>
          </a:lnRef>
          <a:fillRef idx="0">
            <a:schemeClr val="accent2"/>
          </a:fillRef>
          <a:effectRef idx="2">
            <a:schemeClr val="accent2"/>
          </a:effectRef>
          <a:fontRef idx="minor">
            <a:schemeClr val="tx1"/>
          </a:fontRef>
        </p:style>
      </p:cxnSp>
      <p:sp>
        <p:nvSpPr>
          <p:cNvPr id="16" name="Arc 15"/>
          <p:cNvSpPr/>
          <p:nvPr userDrawn="1"/>
        </p:nvSpPr>
        <p:spPr>
          <a:xfrm>
            <a:off x="7010400" y="444500"/>
            <a:ext cx="990600" cy="1066800"/>
          </a:xfrm>
          <a:prstGeom prst="arc">
            <a:avLst/>
          </a:prstGeom>
        </p:spPr>
        <p:style>
          <a:lnRef idx="3">
            <a:schemeClr val="accent2"/>
          </a:lnRef>
          <a:fillRef idx="0">
            <a:schemeClr val="accent2"/>
          </a:fillRef>
          <a:effectRef idx="2">
            <a:schemeClr val="accent2"/>
          </a:effectRef>
          <a:fontRef idx="minor">
            <a:schemeClr val="tx1"/>
          </a:fontRef>
        </p:style>
        <p:txBody>
          <a:bodyPr anchor="ctr"/>
          <a:lstStyle/>
          <a:p>
            <a:pPr algn="ctr" fontAlgn="auto">
              <a:spcBef>
                <a:spcPts val="0"/>
              </a:spcBef>
              <a:spcAft>
                <a:spcPts val="0"/>
              </a:spcAft>
              <a:defRPr/>
            </a:pPr>
            <a:endParaRPr lang="en-US"/>
          </a:p>
        </p:txBody>
      </p:sp>
      <p:cxnSp>
        <p:nvCxnSpPr>
          <p:cNvPr id="17" name="Straight Connector 16"/>
          <p:cNvCxnSpPr>
            <a:stCxn id="16" idx="0"/>
          </p:cNvCxnSpPr>
          <p:nvPr userDrawn="1"/>
        </p:nvCxnSpPr>
        <p:spPr>
          <a:xfrm flipH="1">
            <a:off x="228600" y="444500"/>
            <a:ext cx="7277100" cy="0"/>
          </a:xfrm>
          <a:prstGeom prst="line">
            <a:avLst/>
          </a:prstGeom>
        </p:spPr>
        <p:style>
          <a:lnRef idx="3">
            <a:schemeClr val="accent2"/>
          </a:lnRef>
          <a:fillRef idx="0">
            <a:schemeClr val="accent2"/>
          </a:fillRef>
          <a:effectRef idx="2">
            <a:schemeClr val="accent2"/>
          </a:effectRef>
          <a:fontRef idx="minor">
            <a:schemeClr val="tx1"/>
          </a:fontRef>
        </p:style>
      </p:cxn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91" r:id="rId7"/>
    <p:sldLayoutId id="2147483787" r:id="rId8"/>
    <p:sldLayoutId id="2147483788" r:id="rId9"/>
    <p:sldLayoutId id="2147483789" r:id="rId10"/>
    <p:sldLayoutId id="2147483790" r:id="rId11"/>
    <p:sldLayoutId id="2147483792" r:id="rId12"/>
    <p:sldLayoutId id="2147483793" r:id="rId13"/>
    <p:sldLayoutId id="2147483794" r:id="rId14"/>
  </p:sldLayoutIdLst>
  <p:hf hdr="0"/>
  <p:txStyles>
    <p:titleStyle>
      <a:lvl1pPr algn="ctr" rtl="0" eaLnBrk="0" fontAlgn="base" hangingPunct="0">
        <a:spcBef>
          <a:spcPct val="0"/>
        </a:spcBef>
        <a:spcAft>
          <a:spcPct val="0"/>
        </a:spcAft>
        <a:defRPr sz="4400" kern="1200">
          <a:solidFill>
            <a:srgbClr val="E46C0A"/>
          </a:solidFill>
          <a:latin typeface="+mj-lt"/>
          <a:ea typeface="+mj-ea"/>
          <a:cs typeface="+mj-cs"/>
        </a:defRPr>
      </a:lvl1pPr>
      <a:lvl2pPr algn="ctr" rtl="0" eaLnBrk="0" fontAlgn="base" hangingPunct="0">
        <a:spcBef>
          <a:spcPct val="0"/>
        </a:spcBef>
        <a:spcAft>
          <a:spcPct val="0"/>
        </a:spcAft>
        <a:defRPr sz="4400">
          <a:solidFill>
            <a:srgbClr val="E46C0A"/>
          </a:solidFill>
          <a:latin typeface="Arial" charset="0"/>
        </a:defRPr>
      </a:lvl2pPr>
      <a:lvl3pPr algn="ctr" rtl="0" eaLnBrk="0" fontAlgn="base" hangingPunct="0">
        <a:spcBef>
          <a:spcPct val="0"/>
        </a:spcBef>
        <a:spcAft>
          <a:spcPct val="0"/>
        </a:spcAft>
        <a:defRPr sz="4400">
          <a:solidFill>
            <a:srgbClr val="E46C0A"/>
          </a:solidFill>
          <a:latin typeface="Arial" charset="0"/>
        </a:defRPr>
      </a:lvl3pPr>
      <a:lvl4pPr algn="ctr" rtl="0" eaLnBrk="0" fontAlgn="base" hangingPunct="0">
        <a:spcBef>
          <a:spcPct val="0"/>
        </a:spcBef>
        <a:spcAft>
          <a:spcPct val="0"/>
        </a:spcAft>
        <a:defRPr sz="4400">
          <a:solidFill>
            <a:srgbClr val="E46C0A"/>
          </a:solidFill>
          <a:latin typeface="Arial" charset="0"/>
        </a:defRPr>
      </a:lvl4pPr>
      <a:lvl5pPr algn="ctr" rtl="0" eaLnBrk="0" fontAlgn="base" hangingPunct="0">
        <a:spcBef>
          <a:spcPct val="0"/>
        </a:spcBef>
        <a:spcAft>
          <a:spcPct val="0"/>
        </a:spcAft>
        <a:defRPr sz="4400">
          <a:solidFill>
            <a:srgbClr val="E46C0A"/>
          </a:solidFill>
          <a:latin typeface="Arial" charset="0"/>
        </a:defRPr>
      </a:lvl5pPr>
      <a:lvl6pPr marL="457200" algn="ctr" rtl="0" fontAlgn="base">
        <a:spcBef>
          <a:spcPct val="0"/>
        </a:spcBef>
        <a:spcAft>
          <a:spcPct val="0"/>
        </a:spcAft>
        <a:defRPr sz="4400">
          <a:solidFill>
            <a:srgbClr val="E46C0A"/>
          </a:solidFill>
          <a:latin typeface="Arial" charset="0"/>
        </a:defRPr>
      </a:lvl6pPr>
      <a:lvl7pPr marL="914400" algn="ctr" rtl="0" fontAlgn="base">
        <a:spcBef>
          <a:spcPct val="0"/>
        </a:spcBef>
        <a:spcAft>
          <a:spcPct val="0"/>
        </a:spcAft>
        <a:defRPr sz="4400">
          <a:solidFill>
            <a:srgbClr val="E46C0A"/>
          </a:solidFill>
          <a:latin typeface="Arial" charset="0"/>
        </a:defRPr>
      </a:lvl7pPr>
      <a:lvl8pPr marL="1371600" algn="ctr" rtl="0" fontAlgn="base">
        <a:spcBef>
          <a:spcPct val="0"/>
        </a:spcBef>
        <a:spcAft>
          <a:spcPct val="0"/>
        </a:spcAft>
        <a:defRPr sz="4400">
          <a:solidFill>
            <a:srgbClr val="E46C0A"/>
          </a:solidFill>
          <a:latin typeface="Arial" charset="0"/>
        </a:defRPr>
      </a:lvl8pPr>
      <a:lvl9pPr marL="1828800" algn="ctr" rtl="0" fontAlgn="base">
        <a:spcBef>
          <a:spcPct val="0"/>
        </a:spcBef>
        <a:spcAft>
          <a:spcPct val="0"/>
        </a:spcAft>
        <a:defRPr sz="4400">
          <a:solidFill>
            <a:srgbClr val="E46C0A"/>
          </a:solidFill>
          <a:latin typeface="Arial" charset="0"/>
        </a:defRPr>
      </a:lvl9pPr>
    </p:titleStyle>
    <p:bodyStyle>
      <a:lvl1pPr marL="342900" indent="-342900" algn="l" rtl="0" eaLnBrk="0" fontAlgn="base" hangingPunct="0">
        <a:spcBef>
          <a:spcPct val="20000"/>
        </a:spcBef>
        <a:spcAft>
          <a:spcPct val="0"/>
        </a:spcAft>
        <a:buFont typeface="Arial" charset="0"/>
        <a:buChar char="•"/>
        <a:defRPr sz="3200" kern="1200">
          <a:solidFill>
            <a:srgbClr val="595959"/>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rgbClr val="595959"/>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rgbClr val="595959"/>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rgbClr val="595959"/>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7.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png"/><Relationship Id="rId4" Type="http://schemas.openxmlformats.org/officeDocument/2006/relationships/image" Target="../media/image6.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1.wmf"/><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10.wmf"/><Relationship Id="rId5" Type="http://schemas.openxmlformats.org/officeDocument/2006/relationships/audio" Target="../media/audio2.wav"/><Relationship Id="rId4" Type="http://schemas.openxmlformats.org/officeDocument/2006/relationships/audio" Target="../media/audio1.wav"/></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2.wmf"/></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1.wmf"/><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10.wmf"/><Relationship Id="rId5" Type="http://schemas.openxmlformats.org/officeDocument/2006/relationships/audio" Target="../media/audio2.wav"/><Relationship Id="rId4" Type="http://schemas.openxmlformats.org/officeDocument/2006/relationships/audio" Target="../media/audio1.wav"/></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7.w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audio" Target="../media/audio3.bin"/><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5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4.xml"/><Relationship Id="rId4" Type="http://schemas.openxmlformats.org/officeDocument/2006/relationships/image" Target="../media/image36.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43.png"/><Relationship Id="rId4" Type="http://schemas.openxmlformats.org/officeDocument/2006/relationships/image" Target="../media/image44.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47.png"/><Relationship Id="rId5" Type="http://schemas.openxmlformats.org/officeDocument/2006/relationships/image" Target="../media/image45.wmf"/><Relationship Id="rId4" Type="http://schemas.openxmlformats.org/officeDocument/2006/relationships/oleObject" Target="../embeddings/oleObject6.bin"/></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90.png"/><Relationship Id="rId7" Type="http://schemas.openxmlformats.org/officeDocument/2006/relationships/image" Target="../media/image430.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420.png"/><Relationship Id="rId5" Type="http://schemas.openxmlformats.org/officeDocument/2006/relationships/image" Target="../media/image410.png"/><Relationship Id="rId4" Type="http://schemas.openxmlformats.org/officeDocument/2006/relationships/image" Target="../media/image4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A3098C2-F82F-4EB4-BC95-E2851599DF84}" type="datetime1">
              <a:rPr lang="en-US" smtClean="0"/>
              <a:t>9/12/2020</a:t>
            </a:fld>
            <a:endParaRPr lang="en-US" dirty="0"/>
          </a:p>
        </p:txBody>
      </p:sp>
      <p:sp>
        <p:nvSpPr>
          <p:cNvPr id="3" name="Footer Placeholder 2"/>
          <p:cNvSpPr>
            <a:spLocks noGrp="1"/>
          </p:cNvSpPr>
          <p:nvPr>
            <p:ph type="ftr" sz="quarter" idx="11"/>
          </p:nvPr>
        </p:nvSpPr>
        <p:spPr/>
        <p:txBody>
          <a:bodyPr/>
          <a:lstStyle/>
          <a:p>
            <a:pPr>
              <a:defRPr/>
            </a:pPr>
            <a:r>
              <a:rPr lang="pt-BR"/>
              <a:t>Dr. M V V K Srinivas Prasad, K L E F</a:t>
            </a:r>
            <a:endParaRPr lang="en-US"/>
          </a:p>
        </p:txBody>
      </p:sp>
      <p:sp>
        <p:nvSpPr>
          <p:cNvPr id="4" name="Slide Number Placeholder 3"/>
          <p:cNvSpPr>
            <a:spLocks noGrp="1"/>
          </p:cNvSpPr>
          <p:nvPr>
            <p:ph type="sldNum" sz="quarter" idx="12"/>
          </p:nvPr>
        </p:nvSpPr>
        <p:spPr/>
        <p:txBody>
          <a:bodyPr/>
          <a:lstStyle/>
          <a:p>
            <a:pPr>
              <a:defRPr/>
            </a:pPr>
            <a:fld id="{9A69BDDF-A5FB-4D01-B317-59FE3A923376}" type="slidenum">
              <a:rPr lang="en-US" smtClean="0"/>
              <a:pPr>
                <a:defRPr/>
              </a:pPr>
              <a:t>1</a:t>
            </a:fld>
            <a:endParaRPr lang="en-US" dirty="0"/>
          </a:p>
        </p:txBody>
      </p:sp>
      <p:sp>
        <p:nvSpPr>
          <p:cNvPr id="6" name="Title 1"/>
          <p:cNvSpPr txBox="1">
            <a:spLocks/>
          </p:cNvSpPr>
          <p:nvPr/>
        </p:nvSpPr>
        <p:spPr>
          <a:xfrm>
            <a:off x="490491" y="2057400"/>
            <a:ext cx="8153400" cy="3276600"/>
          </a:xfrm>
          <a:prstGeom prst="rect">
            <a:avLst/>
          </a:prstGeom>
          <a:ln w="57150">
            <a:solidFill>
              <a:schemeClr val="tx1"/>
            </a:solidFill>
          </a:ln>
          <a:effectLst>
            <a:outerShdw blurRad="50800" dist="38100" dir="18900000" algn="bl" rotWithShape="0">
              <a:prstClr val="black">
                <a:alpha val="4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600" b="1" u="none" strike="noStrike" kern="1200" cap="none" spc="0" normalizeH="0" baseline="0" noProof="0" dirty="0">
                <a:ln>
                  <a:noFill/>
                </a:ln>
                <a:solidFill>
                  <a:srgbClr val="E46C0A"/>
                </a:solidFill>
                <a:effectLst/>
                <a:uLnTx/>
                <a:uFillTx/>
                <a:latin typeface="Bradley Hand ITC" pitchFamily="66" charset="0"/>
                <a:ea typeface="+mj-ea"/>
                <a:cs typeface="+mj-cs"/>
              </a:rPr>
              <a:t>Classical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600" b="1" u="none" strike="noStrike" kern="1200" cap="none" spc="0" normalizeH="0" baseline="0" noProof="0" dirty="0">
                <a:ln>
                  <a:noFill/>
                </a:ln>
                <a:solidFill>
                  <a:srgbClr val="E46C0A"/>
                </a:solidFill>
                <a:effectLst/>
                <a:uLnTx/>
                <a:uFillTx/>
                <a:latin typeface="Bradley Hand ITC" pitchFamily="66" charset="0"/>
                <a:ea typeface="+mj-ea"/>
                <a:cs typeface="+mj-cs"/>
              </a:rPr>
              <a:t>Vs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600" b="1" u="none" strike="noStrike" kern="1200" cap="none" spc="0" normalizeH="0" baseline="0" noProof="0" dirty="0">
                <a:ln>
                  <a:noFill/>
                </a:ln>
                <a:solidFill>
                  <a:srgbClr val="E46C0A"/>
                </a:solidFill>
                <a:effectLst/>
                <a:uLnTx/>
                <a:uFillTx/>
                <a:latin typeface="Bradley Hand ITC" pitchFamily="66" charset="0"/>
                <a:ea typeface="+mj-ea"/>
                <a:cs typeface="+mj-cs"/>
              </a:rPr>
              <a:t> Quantum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C6969-CAE7-4CFF-803B-E339BDB9C97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A347907-959A-4E99-A914-A8B8C00649A2}"/>
              </a:ext>
            </a:extLst>
          </p:cNvPr>
          <p:cNvSpPr>
            <a:spLocks noGrp="1"/>
          </p:cNvSpPr>
          <p:nvPr>
            <p:ph idx="1"/>
          </p:nvPr>
        </p:nvSpPr>
        <p:spPr/>
        <p:txBody>
          <a:bodyPr/>
          <a:lstStyle/>
          <a:p>
            <a:pPr marL="628650" lvl="1" indent="-457200" algn="just" defTabSz="685800" eaLnBrk="1" hangingPunct="1">
              <a:buClr>
                <a:srgbClr val="2187BA"/>
              </a:buClr>
              <a:buFont typeface="Wingdings" panose="05000000000000000000" pitchFamily="2" charset="2"/>
              <a:buChar char="Ø"/>
              <a:defRPr/>
            </a:pPr>
            <a:r>
              <a:rPr lang="en-US" altLang="en-US" sz="2600" kern="0" dirty="0">
                <a:solidFill>
                  <a:srgbClr val="000000"/>
                </a:solidFill>
                <a:latin typeface="Times New Roman" panose="02020603050405020304" pitchFamily="18" charset="0"/>
                <a:ea typeface="ＭＳ Ｐゴシック"/>
                <a:cs typeface="Times New Roman" panose="02020603050405020304" pitchFamily="18" charset="0"/>
              </a:rPr>
              <a:t>Characteristics depend on the temperature and surface properties.</a:t>
            </a:r>
          </a:p>
          <a:p>
            <a:pPr marL="628650" lvl="1" indent="-457200" algn="just" defTabSz="685800" eaLnBrk="1" hangingPunct="1">
              <a:buClr>
                <a:srgbClr val="2187BA"/>
              </a:buClr>
              <a:buFont typeface="Wingdings" panose="05000000000000000000" pitchFamily="2" charset="2"/>
              <a:buChar char="Ø"/>
              <a:defRPr/>
            </a:pPr>
            <a:r>
              <a:rPr lang="en-US" altLang="en-US" sz="2600" kern="0" dirty="0">
                <a:solidFill>
                  <a:srgbClr val="000000"/>
                </a:solidFill>
                <a:latin typeface="Times New Roman" panose="02020603050405020304" pitchFamily="18" charset="0"/>
                <a:ea typeface="ＭＳ Ｐゴシック"/>
                <a:cs typeface="Times New Roman" panose="02020603050405020304" pitchFamily="18" charset="0"/>
              </a:rPr>
              <a:t>The thermal radiation consists of a continuous distribution of wavelengths from all portions of the EM spectrum.</a:t>
            </a:r>
          </a:p>
          <a:p>
            <a:pPr marL="628650" lvl="1" indent="-457200" algn="just" defTabSz="685800" eaLnBrk="1" hangingPunct="1">
              <a:buClr>
                <a:srgbClr val="2187BA"/>
              </a:buClr>
              <a:buFont typeface="Wingdings" panose="05000000000000000000" pitchFamily="2" charset="2"/>
              <a:buChar char="Ø"/>
              <a:defRPr/>
            </a:pPr>
            <a:r>
              <a:rPr lang="en-US" altLang="en-US" sz="2600" kern="0" dirty="0">
                <a:solidFill>
                  <a:srgbClr val="000000"/>
                </a:solidFill>
                <a:latin typeface="Times New Roman" panose="02020603050405020304" pitchFamily="18" charset="0"/>
                <a:ea typeface="ＭＳ Ｐゴシック"/>
                <a:cs typeface="Times New Roman" panose="02020603050405020304" pitchFamily="18" charset="0"/>
              </a:rPr>
              <a:t>At room temperature, the wavelengths of the thermal radiation are mainly in the infrared region.</a:t>
            </a:r>
          </a:p>
          <a:p>
            <a:pPr marL="628650" lvl="1" indent="-457200" algn="just" defTabSz="685800" eaLnBrk="1" hangingPunct="1">
              <a:buClr>
                <a:srgbClr val="2187BA"/>
              </a:buClr>
              <a:buFont typeface="Wingdings" panose="05000000000000000000" pitchFamily="2" charset="2"/>
              <a:buChar char="Ø"/>
              <a:defRPr/>
            </a:pPr>
            <a:r>
              <a:rPr lang="en-US" altLang="en-US" sz="2600" kern="0" dirty="0">
                <a:solidFill>
                  <a:srgbClr val="000000"/>
                </a:solidFill>
                <a:latin typeface="Times New Roman" panose="02020603050405020304" pitchFamily="18" charset="0"/>
                <a:ea typeface="ＭＳ Ｐゴシック"/>
                <a:cs typeface="Times New Roman" panose="02020603050405020304" pitchFamily="18" charset="0"/>
              </a:rPr>
              <a:t>As the surface temperature increases, the wavelength changes.</a:t>
            </a:r>
          </a:p>
          <a:p>
            <a:pPr marL="628650" lvl="1" indent="-457200" algn="just" defTabSz="685800" eaLnBrk="1" hangingPunct="1">
              <a:buClr>
                <a:srgbClr val="2187BA"/>
              </a:buClr>
              <a:buFont typeface="Wingdings" panose="05000000000000000000" pitchFamily="2" charset="2"/>
              <a:buChar char="Ø"/>
              <a:defRPr/>
            </a:pPr>
            <a:r>
              <a:rPr lang="en-US" altLang="en-US" sz="2600" kern="0" dirty="0">
                <a:solidFill>
                  <a:srgbClr val="000000"/>
                </a:solidFill>
                <a:latin typeface="Times New Roman" panose="02020603050405020304" pitchFamily="18" charset="0"/>
                <a:ea typeface="ＭＳ Ｐゴシック"/>
                <a:cs typeface="Times New Roman" panose="02020603050405020304" pitchFamily="18" charset="0"/>
              </a:rPr>
              <a:t>It will glow red and eventually white.</a:t>
            </a:r>
          </a:p>
        </p:txBody>
      </p:sp>
      <p:sp>
        <p:nvSpPr>
          <p:cNvPr id="4" name="Date Placeholder 3">
            <a:extLst>
              <a:ext uri="{FF2B5EF4-FFF2-40B4-BE49-F238E27FC236}">
                <a16:creationId xmlns:a16="http://schemas.microsoft.com/office/drawing/2014/main" id="{3E3EFBE4-7225-4DED-AA3B-066AFE539F9E}"/>
              </a:ext>
            </a:extLst>
          </p:cNvPr>
          <p:cNvSpPr>
            <a:spLocks noGrp="1"/>
          </p:cNvSpPr>
          <p:nvPr>
            <p:ph type="dt" sz="half" idx="10"/>
          </p:nvPr>
        </p:nvSpPr>
        <p:spPr/>
        <p:txBody>
          <a:bodyPr/>
          <a:lstStyle/>
          <a:p>
            <a:pPr>
              <a:defRPr/>
            </a:pPr>
            <a:fld id="{0DF399EA-0607-49E0-9684-62A3DBD68E9F}" type="datetime1">
              <a:rPr lang="en-US" smtClean="0"/>
              <a:t>9/12/2020</a:t>
            </a:fld>
            <a:endParaRPr lang="en-US" dirty="0"/>
          </a:p>
        </p:txBody>
      </p:sp>
      <p:sp>
        <p:nvSpPr>
          <p:cNvPr id="5" name="Footer Placeholder 4">
            <a:extLst>
              <a:ext uri="{FF2B5EF4-FFF2-40B4-BE49-F238E27FC236}">
                <a16:creationId xmlns:a16="http://schemas.microsoft.com/office/drawing/2014/main" id="{5278051A-AAB6-417F-90A0-4C3C87A04108}"/>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682BC3A3-A43B-4322-97AB-82A7450032A0}"/>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10</a:t>
            </a:fld>
            <a:endParaRPr lang="en-US"/>
          </a:p>
        </p:txBody>
      </p:sp>
    </p:spTree>
    <p:extLst>
      <p:ext uri="{BB962C8B-B14F-4D97-AF65-F5344CB8AC3E}">
        <p14:creationId xmlns:p14="http://schemas.microsoft.com/office/powerpoint/2010/main" val="2014370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A686131-497D-4F4B-99B2-7E6336EE4060}"/>
              </a:ext>
            </a:extLst>
          </p:cNvPr>
          <p:cNvSpPr>
            <a:spLocks noGrp="1"/>
          </p:cNvSpPr>
          <p:nvPr>
            <p:ph type="title"/>
          </p:nvPr>
        </p:nvSpPr>
        <p:spPr>
          <a:xfrm>
            <a:off x="457200" y="533400"/>
            <a:ext cx="7391400" cy="609600"/>
          </a:xfrm>
        </p:spPr>
        <p:txBody>
          <a:bodyPr/>
          <a:lstStyle/>
          <a:p>
            <a:r>
              <a:rPr lang="en-IN" sz="4000" dirty="0"/>
              <a:t>Energy Spectra of Blackbody</a:t>
            </a:r>
            <a:endParaRPr lang="en-US" sz="4000" dirty="0"/>
          </a:p>
        </p:txBody>
      </p:sp>
      <p:pic>
        <p:nvPicPr>
          <p:cNvPr id="11" name="Content Placeholder 10" descr="A close up of a map&#10;&#10;Description automatically generated">
            <a:extLst>
              <a:ext uri="{FF2B5EF4-FFF2-40B4-BE49-F238E27FC236}">
                <a16:creationId xmlns:a16="http://schemas.microsoft.com/office/drawing/2014/main" id="{FB3C982F-1EAE-45BE-AE57-70E2BB33EAB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1387476"/>
            <a:ext cx="4876800" cy="4784724"/>
          </a:xfrm>
        </p:spPr>
      </p:pic>
      <p:sp>
        <p:nvSpPr>
          <p:cNvPr id="16" name="Content Placeholder 3">
            <a:extLst>
              <a:ext uri="{FF2B5EF4-FFF2-40B4-BE49-F238E27FC236}">
                <a16:creationId xmlns:a16="http://schemas.microsoft.com/office/drawing/2014/main" id="{D3FA54C4-BD9B-4653-9A96-F175DC77DDA0}"/>
              </a:ext>
            </a:extLst>
          </p:cNvPr>
          <p:cNvSpPr>
            <a:spLocks noGrp="1"/>
          </p:cNvSpPr>
          <p:nvPr>
            <p:ph sz="half" idx="2"/>
          </p:nvPr>
        </p:nvSpPr>
        <p:spPr>
          <a:xfrm>
            <a:off x="4648200" y="1143000"/>
            <a:ext cx="4343400" cy="5029200"/>
          </a:xfrm>
        </p:spPr>
        <p:txBody>
          <a:bodyPr/>
          <a:lstStyle/>
          <a:p>
            <a:pPr algn="just">
              <a:buFont typeface="Wingdings" panose="05000000000000000000" pitchFamily="2" charset="2"/>
              <a:buChar char="Ø"/>
            </a:pPr>
            <a:r>
              <a:rPr lang="en-US" altLang="en-US" sz="2000" b="1" dirty="0">
                <a:solidFill>
                  <a:srgbClr val="0070C0"/>
                </a:solidFill>
                <a:latin typeface="Times New Roman" panose="02020603050405020304" pitchFamily="18" charset="0"/>
                <a:cs typeface="Times New Roman" panose="02020603050405020304" pitchFamily="18" charset="0"/>
              </a:rPr>
              <a:t>The blackbody spectrum depends only on the temperature of the object, and not on what it is made of.</a:t>
            </a:r>
          </a:p>
          <a:p>
            <a:pPr algn="just">
              <a:buFont typeface="Wingdings" panose="05000000000000000000" pitchFamily="2" charset="2"/>
              <a:buChar char="Ø"/>
            </a:pPr>
            <a:r>
              <a:rPr lang="en-US" altLang="en-US" sz="2000" b="1" dirty="0">
                <a:solidFill>
                  <a:srgbClr val="FF0000"/>
                </a:solidFill>
                <a:latin typeface="Times New Roman" panose="02020603050405020304" pitchFamily="18" charset="0"/>
                <a:cs typeface="Times New Roman" panose="02020603050405020304" pitchFamily="18" charset="0"/>
              </a:rPr>
              <a:t>As the temperature of an object increases, it emits more blackbody energy at all wavelengths.</a:t>
            </a:r>
          </a:p>
          <a:p>
            <a:pPr algn="just">
              <a:buFont typeface="Wingdings" panose="05000000000000000000" pitchFamily="2" charset="2"/>
              <a:buChar char="Ø"/>
            </a:pPr>
            <a:r>
              <a:rPr lang="en-US" altLang="en-US" sz="2000" b="1" dirty="0">
                <a:solidFill>
                  <a:srgbClr val="002060"/>
                </a:solidFill>
                <a:latin typeface="Times New Roman" panose="02020603050405020304" pitchFamily="18" charset="0"/>
                <a:cs typeface="Times New Roman" panose="02020603050405020304" pitchFamily="18" charset="0"/>
              </a:rPr>
              <a:t>As the temperature of an object increases, the peak wavelength of the blackbody spectrum shifts towards shorter wavelengths.</a:t>
            </a:r>
          </a:p>
          <a:p>
            <a:pPr algn="just">
              <a:buFont typeface="Wingdings" panose="05000000000000000000" pitchFamily="2" charset="2"/>
              <a:buChar char="Ø"/>
            </a:pPr>
            <a:r>
              <a:rPr lang="en-US" altLang="en-US" sz="2000" b="1" dirty="0">
                <a:solidFill>
                  <a:srgbClr val="00B050"/>
                </a:solidFill>
                <a:latin typeface="Times New Roman" panose="02020603050405020304" pitchFamily="18" charset="0"/>
                <a:cs typeface="Times New Roman" panose="02020603050405020304" pitchFamily="18" charset="0"/>
              </a:rPr>
              <a:t>The blackbody spectrum always becomes small at the left-hand side (the short wavelength, high frequency side).</a:t>
            </a:r>
          </a:p>
        </p:txBody>
      </p:sp>
      <p:sp>
        <p:nvSpPr>
          <p:cNvPr id="5" name="Date Placeholder 4">
            <a:extLst>
              <a:ext uri="{FF2B5EF4-FFF2-40B4-BE49-F238E27FC236}">
                <a16:creationId xmlns:a16="http://schemas.microsoft.com/office/drawing/2014/main" id="{19ACE1C5-79EE-4DAE-A735-5F02D100B872}"/>
              </a:ext>
            </a:extLst>
          </p:cNvPr>
          <p:cNvSpPr>
            <a:spLocks noGrp="1"/>
          </p:cNvSpPr>
          <p:nvPr>
            <p:ph type="dt" sz="half" idx="10"/>
          </p:nvPr>
        </p:nvSpPr>
        <p:spPr>
          <a:xfrm>
            <a:off x="457200" y="6416675"/>
            <a:ext cx="2133600" cy="365125"/>
          </a:xfrm>
        </p:spPr>
        <p:txBody>
          <a:bodyPr anchor="ctr">
            <a:normAutofit/>
          </a:bodyPr>
          <a:lstStyle/>
          <a:p>
            <a:pPr>
              <a:spcAft>
                <a:spcPts val="600"/>
              </a:spcAft>
              <a:defRPr/>
            </a:pPr>
            <a:fld id="{F6CB026E-F1F0-4F9F-A119-E95A69FA792E}" type="datetime1">
              <a:rPr lang="en-US" smtClean="0"/>
              <a:t>9/12/2020</a:t>
            </a:fld>
            <a:endParaRPr lang="en-US"/>
          </a:p>
        </p:txBody>
      </p:sp>
      <p:sp>
        <p:nvSpPr>
          <p:cNvPr id="6" name="Footer Placeholder 5">
            <a:extLst>
              <a:ext uri="{FF2B5EF4-FFF2-40B4-BE49-F238E27FC236}">
                <a16:creationId xmlns:a16="http://schemas.microsoft.com/office/drawing/2014/main" id="{E4EB2DE7-F78F-41C4-A31E-BD30C88432C8}"/>
              </a:ext>
            </a:extLst>
          </p:cNvPr>
          <p:cNvSpPr>
            <a:spLocks noGrp="1"/>
          </p:cNvSpPr>
          <p:nvPr>
            <p:ph type="ftr" sz="quarter" idx="11"/>
          </p:nvPr>
        </p:nvSpPr>
        <p:spPr>
          <a:xfrm>
            <a:off x="3124200" y="6416675"/>
            <a:ext cx="2895600" cy="365125"/>
          </a:xfrm>
        </p:spPr>
        <p:txBody>
          <a:bodyPr anchor="ctr">
            <a:normAutofit/>
          </a:bodyPr>
          <a:lstStyle/>
          <a:p>
            <a:pPr>
              <a:spcAft>
                <a:spcPts val="600"/>
              </a:spcAft>
              <a:defRPr/>
            </a:pPr>
            <a:r>
              <a:rPr lang="pt-BR"/>
              <a:t>Dr. M V V K Srinivas Prasad, K L E F</a:t>
            </a:r>
            <a:endParaRPr lang="en-US"/>
          </a:p>
        </p:txBody>
      </p:sp>
      <p:sp>
        <p:nvSpPr>
          <p:cNvPr id="7" name="Slide Number Placeholder 6">
            <a:extLst>
              <a:ext uri="{FF2B5EF4-FFF2-40B4-BE49-F238E27FC236}">
                <a16:creationId xmlns:a16="http://schemas.microsoft.com/office/drawing/2014/main" id="{92C87162-6C3B-4A19-88C1-E6653075CF09}"/>
              </a:ext>
            </a:extLst>
          </p:cNvPr>
          <p:cNvSpPr>
            <a:spLocks noGrp="1"/>
          </p:cNvSpPr>
          <p:nvPr>
            <p:ph type="sldNum" sz="quarter" idx="12"/>
          </p:nvPr>
        </p:nvSpPr>
        <p:spPr>
          <a:xfrm>
            <a:off x="6553200" y="6416675"/>
            <a:ext cx="2133600" cy="365125"/>
          </a:xfrm>
        </p:spPr>
        <p:txBody>
          <a:bodyPr anchor="ctr">
            <a:normAutofit/>
          </a:bodyPr>
          <a:lstStyle/>
          <a:p>
            <a:pPr>
              <a:spcAft>
                <a:spcPts val="600"/>
              </a:spcAft>
              <a:defRPr/>
            </a:pPr>
            <a:r>
              <a:rPr lang="en-US"/>
              <a:t>Confidential	                  </a:t>
            </a:r>
            <a:fld id="{0E833830-DF57-4283-97C2-76A18459C8F7}" type="slidenum">
              <a:rPr lang="en-US" smtClean="0"/>
              <a:pPr>
                <a:spcAft>
                  <a:spcPts val="600"/>
                </a:spcAft>
                <a:defRPr/>
              </a:pPr>
              <a:t>11</a:t>
            </a:fld>
            <a:endParaRPr lang="en-US"/>
          </a:p>
        </p:txBody>
      </p:sp>
    </p:spTree>
    <p:extLst>
      <p:ext uri="{BB962C8B-B14F-4D97-AF65-F5344CB8AC3E}">
        <p14:creationId xmlns:p14="http://schemas.microsoft.com/office/powerpoint/2010/main" val="23554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xEl>
                                              <p:pRg st="3" end="3"/>
                                            </p:txEl>
                                          </p:spTgt>
                                        </p:tgtEl>
                                        <p:attrNameLst>
                                          <p:attrName>style.visibility</p:attrName>
                                        </p:attrNameLst>
                                      </p:cBhvr>
                                      <p:to>
                                        <p:strVal val="visible"/>
                                      </p:to>
                                    </p:set>
                                    <p:anim calcmode="lin" valueType="num">
                                      <p:cBhvr additive="base">
                                        <p:cTn id="25"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86E7-C728-4FFD-BE4A-85B2F5C9D3CB}"/>
              </a:ext>
            </a:extLst>
          </p:cNvPr>
          <p:cNvSpPr>
            <a:spLocks noGrp="1"/>
          </p:cNvSpPr>
          <p:nvPr>
            <p:ph type="title"/>
          </p:nvPr>
        </p:nvSpPr>
        <p:spPr/>
        <p:txBody>
          <a:bodyPr/>
          <a:lstStyle/>
          <a:p>
            <a:r>
              <a:rPr lang="en-IN" dirty="0"/>
              <a:t>Laws of Blackbody Radiation</a:t>
            </a:r>
          </a:p>
        </p:txBody>
      </p:sp>
      <p:sp>
        <p:nvSpPr>
          <p:cNvPr id="3" name="Content Placeholder 2">
            <a:extLst>
              <a:ext uri="{FF2B5EF4-FFF2-40B4-BE49-F238E27FC236}">
                <a16:creationId xmlns:a16="http://schemas.microsoft.com/office/drawing/2014/main" id="{D3AA16C8-568F-4069-8FEC-BED5B6DF2BD6}"/>
              </a:ext>
            </a:extLst>
          </p:cNvPr>
          <p:cNvSpPr>
            <a:spLocks noGrp="1"/>
          </p:cNvSpPr>
          <p:nvPr>
            <p:ph idx="1"/>
          </p:nvPr>
        </p:nvSpPr>
        <p:spPr>
          <a:xfrm>
            <a:off x="457200" y="1447800"/>
            <a:ext cx="8229600" cy="5029200"/>
          </a:xfrm>
        </p:spPr>
        <p:txBody>
          <a:bodyPr/>
          <a:lstStyle/>
          <a:p>
            <a:r>
              <a:rPr lang="en-US" sz="3200" dirty="0">
                <a:solidFill>
                  <a:schemeClr val="accent2"/>
                </a:solidFill>
                <a:latin typeface="Times New Roman" panose="02020603050405020304" pitchFamily="18" charset="0"/>
                <a:cs typeface="Times New Roman" panose="02020603050405020304" pitchFamily="18" charset="0"/>
              </a:rPr>
              <a:t>Rayleigh-Jeans Law (Classical Physics)</a:t>
            </a:r>
          </a:p>
          <a:p>
            <a:endParaRPr lang="en-US" sz="3200" dirty="0">
              <a:solidFill>
                <a:schemeClr val="accent2"/>
              </a:solidFill>
              <a:latin typeface="Times New Roman" panose="02020603050405020304" pitchFamily="18" charset="0"/>
              <a:cs typeface="Times New Roman" panose="02020603050405020304" pitchFamily="18" charset="0"/>
            </a:endParaRPr>
          </a:p>
          <a:p>
            <a:r>
              <a:rPr lang="en-US" sz="3200" dirty="0">
                <a:solidFill>
                  <a:srgbClr val="FF0000"/>
                </a:solidFill>
                <a:latin typeface="Times New Roman" panose="02020603050405020304" pitchFamily="18" charset="0"/>
                <a:cs typeface="Times New Roman" panose="02020603050405020304" pitchFamily="18" charset="0"/>
              </a:rPr>
              <a:t>Stefan-Boltzmann Law</a:t>
            </a:r>
          </a:p>
          <a:p>
            <a:endParaRPr lang="en-US" sz="3200" dirty="0">
              <a:solidFill>
                <a:srgbClr val="FF0000"/>
              </a:solidFill>
              <a:latin typeface="Times New Roman" panose="02020603050405020304" pitchFamily="18" charset="0"/>
              <a:cs typeface="Times New Roman" panose="02020603050405020304" pitchFamily="18" charset="0"/>
            </a:endParaRPr>
          </a:p>
          <a:p>
            <a:r>
              <a:rPr lang="en-US" sz="3200" spc="-4" dirty="0">
                <a:solidFill>
                  <a:srgbClr val="000099"/>
                </a:solidFill>
                <a:latin typeface="Times New Roman" panose="02020603050405020304" pitchFamily="18" charset="0"/>
                <a:cs typeface="Times New Roman" panose="02020603050405020304" pitchFamily="18" charset="0"/>
              </a:rPr>
              <a:t>Wein’s displacement</a:t>
            </a:r>
            <a:r>
              <a:rPr lang="en-US" sz="3200" spc="-64" dirty="0">
                <a:solidFill>
                  <a:srgbClr val="000099"/>
                </a:solidFill>
                <a:latin typeface="Times New Roman" panose="02020603050405020304" pitchFamily="18" charset="0"/>
                <a:cs typeface="Times New Roman" panose="02020603050405020304" pitchFamily="18" charset="0"/>
              </a:rPr>
              <a:t> </a:t>
            </a:r>
            <a:r>
              <a:rPr lang="en-US" sz="3200" spc="-4" dirty="0">
                <a:solidFill>
                  <a:srgbClr val="000099"/>
                </a:solidFill>
                <a:latin typeface="Times New Roman" panose="02020603050405020304" pitchFamily="18" charset="0"/>
                <a:cs typeface="Times New Roman" panose="02020603050405020304" pitchFamily="18" charset="0"/>
              </a:rPr>
              <a:t>law</a:t>
            </a:r>
          </a:p>
          <a:p>
            <a:endParaRPr lang="en-US" sz="3200" spc="-4" dirty="0">
              <a:solidFill>
                <a:srgbClr val="000099"/>
              </a:solidFill>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Planck’s Radiation Law (Quantum Physics)</a:t>
            </a:r>
          </a:p>
        </p:txBody>
      </p:sp>
      <p:sp>
        <p:nvSpPr>
          <p:cNvPr id="4" name="Date Placeholder 3">
            <a:extLst>
              <a:ext uri="{FF2B5EF4-FFF2-40B4-BE49-F238E27FC236}">
                <a16:creationId xmlns:a16="http://schemas.microsoft.com/office/drawing/2014/main" id="{498B7DC2-2D14-41A0-BD6C-EC94BC095902}"/>
              </a:ext>
            </a:extLst>
          </p:cNvPr>
          <p:cNvSpPr>
            <a:spLocks noGrp="1"/>
          </p:cNvSpPr>
          <p:nvPr>
            <p:ph type="dt" sz="half" idx="10"/>
          </p:nvPr>
        </p:nvSpPr>
        <p:spPr/>
        <p:txBody>
          <a:bodyPr/>
          <a:lstStyle/>
          <a:p>
            <a:pPr>
              <a:defRPr/>
            </a:pPr>
            <a:fld id="{6ACD1B90-A40C-4171-8FBD-0174FB03EFC2}" type="datetime1">
              <a:rPr lang="en-US" smtClean="0"/>
              <a:t>9/12/2020</a:t>
            </a:fld>
            <a:endParaRPr lang="en-US" dirty="0"/>
          </a:p>
        </p:txBody>
      </p:sp>
      <p:sp>
        <p:nvSpPr>
          <p:cNvPr id="5" name="Footer Placeholder 4">
            <a:extLst>
              <a:ext uri="{FF2B5EF4-FFF2-40B4-BE49-F238E27FC236}">
                <a16:creationId xmlns:a16="http://schemas.microsoft.com/office/drawing/2014/main" id="{EEF1D6BA-A658-41F0-AF38-4589EB85FB9B}"/>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E09BF236-6D8E-40EE-8C3B-5685E1FA0E81}"/>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12</a:t>
            </a:fld>
            <a:endParaRPr lang="en-US"/>
          </a:p>
        </p:txBody>
      </p:sp>
    </p:spTree>
    <p:extLst>
      <p:ext uri="{BB962C8B-B14F-4D97-AF65-F5344CB8AC3E}">
        <p14:creationId xmlns:p14="http://schemas.microsoft.com/office/powerpoint/2010/main" val="1931398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文字方塊 10">
            <a:extLst>
              <a:ext uri="{FF2B5EF4-FFF2-40B4-BE49-F238E27FC236}">
                <a16:creationId xmlns:a16="http://schemas.microsoft.com/office/drawing/2014/main" id="{B8C98902-FDE4-4939-9930-2209434B219F}"/>
              </a:ext>
            </a:extLst>
          </p:cNvPr>
          <p:cNvSpPr txBox="1">
            <a:spLocks noChangeArrowheads="1"/>
          </p:cNvSpPr>
          <p:nvPr/>
        </p:nvSpPr>
        <p:spPr bwMode="auto">
          <a:xfrm>
            <a:off x="1794350" y="533400"/>
            <a:ext cx="3920650" cy="584775"/>
          </a:xfrm>
          <a:prstGeom prst="rect">
            <a:avLst/>
          </a:prstGeom>
          <a:noFill/>
          <a:ln w="28575">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3200" dirty="0">
                <a:latin typeface="Times New Roman" panose="02020603050405020304" pitchFamily="18" charset="0"/>
                <a:cs typeface="Times New Roman" panose="02020603050405020304" pitchFamily="18" charset="0"/>
              </a:rPr>
              <a:t>Rayleigh – Jeans law</a:t>
            </a:r>
            <a:endParaRPr lang="zh-TW" altLang="en-US" sz="3200" dirty="0">
              <a:latin typeface="Times New Roman" panose="02020603050405020304" pitchFamily="18" charset="0"/>
              <a:cs typeface="Times New Roman" panose="02020603050405020304" pitchFamily="18" charset="0"/>
            </a:endParaRPr>
          </a:p>
        </p:txBody>
      </p:sp>
      <p:sp>
        <p:nvSpPr>
          <p:cNvPr id="2056" name="文字方塊 7">
            <a:extLst>
              <a:ext uri="{FF2B5EF4-FFF2-40B4-BE49-F238E27FC236}">
                <a16:creationId xmlns:a16="http://schemas.microsoft.com/office/drawing/2014/main" id="{B9210B1D-3FE7-4148-8A0E-CCE524C127A6}"/>
              </a:ext>
            </a:extLst>
          </p:cNvPr>
          <p:cNvSpPr txBox="1">
            <a:spLocks noChangeArrowheads="1"/>
          </p:cNvSpPr>
          <p:nvPr/>
        </p:nvSpPr>
        <p:spPr bwMode="auto">
          <a:xfrm>
            <a:off x="4612064" y="2906136"/>
            <a:ext cx="4249737" cy="132238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just" eaLnBrk="1" hangingPunct="1"/>
            <a:r>
              <a:rPr lang="en-US" altLang="zh-TW" sz="2000" dirty="0"/>
              <a:t>The Rayleigh – Jeans law is quite successful at long wavelengths (low frequencies). It fails badly at short wavelengths (high frequencies).</a:t>
            </a:r>
            <a:endParaRPr lang="zh-TW" altLang="en-US" sz="2000" dirty="0"/>
          </a:p>
        </p:txBody>
      </p:sp>
      <p:sp>
        <p:nvSpPr>
          <p:cNvPr id="2057" name="文字方塊 8">
            <a:extLst>
              <a:ext uri="{FF2B5EF4-FFF2-40B4-BE49-F238E27FC236}">
                <a16:creationId xmlns:a16="http://schemas.microsoft.com/office/drawing/2014/main" id="{4CE13230-588E-41D3-B43A-FF13E1CB2696}"/>
              </a:ext>
            </a:extLst>
          </p:cNvPr>
          <p:cNvSpPr txBox="1">
            <a:spLocks noChangeArrowheads="1"/>
          </p:cNvSpPr>
          <p:nvPr/>
        </p:nvSpPr>
        <p:spPr bwMode="auto">
          <a:xfrm>
            <a:off x="4643438" y="5661025"/>
            <a:ext cx="4249737" cy="7080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2000"/>
              <a:t>In classical theory, the energies of the EM waves are continuous.</a:t>
            </a:r>
            <a:endParaRPr lang="zh-TW" altLang="en-US" sz="2000"/>
          </a:p>
        </p:txBody>
      </p:sp>
      <p:graphicFrame>
        <p:nvGraphicFramePr>
          <p:cNvPr id="10" name="Object 4">
            <a:extLst>
              <a:ext uri="{FF2B5EF4-FFF2-40B4-BE49-F238E27FC236}">
                <a16:creationId xmlns:a16="http://schemas.microsoft.com/office/drawing/2014/main" id="{A3ECB40B-EF26-41EA-A67A-1FC87BBFF425}"/>
              </a:ext>
            </a:extLst>
          </p:cNvPr>
          <p:cNvGraphicFramePr>
            <a:graphicFrameLocks noChangeAspect="1"/>
          </p:cNvGraphicFramePr>
          <p:nvPr>
            <p:extLst>
              <p:ext uri="{D42A27DB-BD31-4B8C-83A1-F6EECF244321}">
                <p14:modId xmlns:p14="http://schemas.microsoft.com/office/powerpoint/2010/main" val="2170280593"/>
              </p:ext>
            </p:extLst>
          </p:nvPr>
        </p:nvGraphicFramePr>
        <p:xfrm>
          <a:off x="629124" y="1260043"/>
          <a:ext cx="2605088" cy="984250"/>
        </p:xfrm>
        <a:graphic>
          <a:graphicData uri="http://schemas.openxmlformats.org/presentationml/2006/ole">
            <mc:AlternateContent xmlns:mc="http://schemas.openxmlformats.org/markup-compatibility/2006">
              <mc:Choice xmlns:v="urn:schemas-microsoft-com:vml" Requires="v">
                <p:oleObj spid="_x0000_s1099" name="Equation" r:id="rId3" imgW="1041120" imgH="393480" progId="Equation.3">
                  <p:embed/>
                </p:oleObj>
              </mc:Choice>
              <mc:Fallback>
                <p:oleObj name="Equation" r:id="rId3" imgW="1041120" imgH="393480" progId="Equation.3">
                  <p:embed/>
                  <p:pic>
                    <p:nvPicPr>
                      <p:cNvPr id="421892" name="Object 4">
                        <a:extLst>
                          <a:ext uri="{FF2B5EF4-FFF2-40B4-BE49-F238E27FC236}">
                            <a16:creationId xmlns:a16="http://schemas.microsoft.com/office/drawing/2014/main" id="{F2E0B017-3F65-4658-BC5E-7FD464161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4" y="1260043"/>
                        <a:ext cx="2605088" cy="984250"/>
                      </a:xfrm>
                      <a:prstGeom prst="rect">
                        <a:avLst/>
                      </a:prstGeom>
                      <a:noFill/>
                      <a:ln w="28575">
                        <a:solidFill>
                          <a:schemeClr val="tx1"/>
                        </a:solidFill>
                      </a:ln>
                      <a:effectLst/>
                    </p:spPr>
                  </p:pic>
                </p:oleObj>
              </mc:Fallback>
            </mc:AlternateContent>
          </a:graphicData>
        </a:graphic>
      </p:graphicFrame>
      <p:pic>
        <p:nvPicPr>
          <p:cNvPr id="8" name="Picture 8" descr="uvcatas">
            <a:extLst>
              <a:ext uri="{FF2B5EF4-FFF2-40B4-BE49-F238E27FC236}">
                <a16:creationId xmlns:a16="http://schemas.microsoft.com/office/drawing/2014/main" id="{F11C6098-10FD-4597-BEB9-AF606A0A652C}"/>
              </a:ext>
            </a:extLst>
          </p:cNvPr>
          <p:cNvPicPr>
            <a:picLocks noChangeAspect="1" noChangeArrowheads="1"/>
          </p:cNvPicPr>
          <p:nvPr/>
        </p:nvPicPr>
        <p:blipFill>
          <a:blip r:embed="rId5"/>
          <a:srcRect/>
          <a:stretch>
            <a:fillRect/>
          </a:stretch>
        </p:blipFill>
        <p:spPr bwMode="auto">
          <a:xfrm>
            <a:off x="76200" y="2362200"/>
            <a:ext cx="4724400" cy="3248025"/>
          </a:xfrm>
          <a:prstGeom prst="rect">
            <a:avLst/>
          </a:prstGeom>
          <a:noFill/>
        </p:spPr>
      </p:pic>
      <p:graphicFrame>
        <p:nvGraphicFramePr>
          <p:cNvPr id="9" name="Object 3">
            <a:extLst>
              <a:ext uri="{FF2B5EF4-FFF2-40B4-BE49-F238E27FC236}">
                <a16:creationId xmlns:a16="http://schemas.microsoft.com/office/drawing/2014/main" id="{601D0C59-BCDE-49F4-9062-F616E61DFDFF}"/>
              </a:ext>
            </a:extLst>
          </p:cNvPr>
          <p:cNvGraphicFramePr>
            <a:graphicFrameLocks noChangeAspect="1"/>
          </p:cNvGraphicFramePr>
          <p:nvPr>
            <p:extLst>
              <p:ext uri="{D42A27DB-BD31-4B8C-83A1-F6EECF244321}">
                <p14:modId xmlns:p14="http://schemas.microsoft.com/office/powerpoint/2010/main" val="2674833968"/>
              </p:ext>
            </p:extLst>
          </p:nvPr>
        </p:nvGraphicFramePr>
        <p:xfrm>
          <a:off x="2971800" y="3048000"/>
          <a:ext cx="371475" cy="725488"/>
        </p:xfrm>
        <a:graphic>
          <a:graphicData uri="http://schemas.openxmlformats.org/presentationml/2006/ole">
            <mc:AlternateContent xmlns:mc="http://schemas.openxmlformats.org/markup-compatibility/2006">
              <mc:Choice xmlns:v="urn:schemas-microsoft-com:vml" Requires="v">
                <p:oleObj spid="_x0000_s1100" name="Equation" r:id="rId6" imgW="215640" imgH="393480" progId="Equation.3">
                  <p:embed/>
                </p:oleObj>
              </mc:Choice>
              <mc:Fallback>
                <p:oleObj name="Equation" r:id="rId6" imgW="215640" imgH="393480" progId="Equation.3">
                  <p:embed/>
                  <p:pic>
                    <p:nvPicPr>
                      <p:cNvPr id="16" name="Object 3">
                        <a:extLst>
                          <a:ext uri="{FF2B5EF4-FFF2-40B4-BE49-F238E27FC236}">
                            <a16:creationId xmlns:a16="http://schemas.microsoft.com/office/drawing/2014/main" id="{BDD6D00C-0891-4ADF-A4DD-2A6A279C69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0" y="3048000"/>
                        <a:ext cx="371475" cy="725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Line 7">
            <a:extLst>
              <a:ext uri="{FF2B5EF4-FFF2-40B4-BE49-F238E27FC236}">
                <a16:creationId xmlns:a16="http://schemas.microsoft.com/office/drawing/2014/main" id="{3178B725-0946-421A-BF57-807B5CA7A413}"/>
              </a:ext>
            </a:extLst>
          </p:cNvPr>
          <p:cNvSpPr>
            <a:spLocks noChangeShapeType="1"/>
          </p:cNvSpPr>
          <p:nvPr/>
        </p:nvSpPr>
        <p:spPr bwMode="auto">
          <a:xfrm flipH="1" flipV="1">
            <a:off x="2286000" y="3352800"/>
            <a:ext cx="581025" cy="100013"/>
          </a:xfrm>
          <a:prstGeom prst="line">
            <a:avLst/>
          </a:prstGeom>
          <a:noFill/>
          <a:ln w="25400">
            <a:solidFill>
              <a:srgbClr val="0000FF"/>
            </a:solidFill>
            <a:round/>
            <a:headEnd/>
            <a:tailEnd type="triangle" w="med" len="med"/>
          </a:ln>
          <a:effectLst/>
        </p:spPr>
        <p:txBody>
          <a:bodyPr/>
          <a:lstStyle/>
          <a:p>
            <a:endParaRPr lang="en-US"/>
          </a:p>
        </p:txBody>
      </p:sp>
      <p:sp>
        <p:nvSpPr>
          <p:cNvPr id="27" name="TextBox 26">
            <a:extLst>
              <a:ext uri="{FF2B5EF4-FFF2-40B4-BE49-F238E27FC236}">
                <a16:creationId xmlns:a16="http://schemas.microsoft.com/office/drawing/2014/main" id="{CABC4A30-E582-4185-A102-BB851563B10B}"/>
              </a:ext>
            </a:extLst>
          </p:cNvPr>
          <p:cNvSpPr txBox="1"/>
          <p:nvPr/>
        </p:nvSpPr>
        <p:spPr>
          <a:xfrm>
            <a:off x="4609707" y="1164807"/>
            <a:ext cx="4291372" cy="1631216"/>
          </a:xfrm>
          <a:prstGeom prst="rect">
            <a:avLst/>
          </a:prstGeom>
          <a:noFill/>
          <a:ln w="28575">
            <a:solidFill>
              <a:srgbClr val="FF0000"/>
            </a:solidFill>
          </a:ln>
        </p:spPr>
        <p:txBody>
          <a:bodyPr wrap="square">
            <a:spAutoFit/>
          </a:bodyPr>
          <a:lstStyle/>
          <a:p>
            <a:pPr algn="just"/>
            <a:r>
              <a:rPr kumimoji="1" lang="en-US" sz="2000" dirty="0">
                <a:latin typeface="Arial" panose="020B0604020202020204" pitchFamily="34" charset="0"/>
                <a:ea typeface="新細明體" panose="02020500000000000000" pitchFamily="18" charset="-120"/>
              </a:rPr>
              <a:t>The energy distributions is directly proportional to the absolute temperature and is inversely proportional to the fourth power of the wavelength </a:t>
            </a:r>
          </a:p>
        </p:txBody>
      </p:sp>
      <p:sp>
        <p:nvSpPr>
          <p:cNvPr id="29" name="TextBox 28">
            <a:extLst>
              <a:ext uri="{FF2B5EF4-FFF2-40B4-BE49-F238E27FC236}">
                <a16:creationId xmlns:a16="http://schemas.microsoft.com/office/drawing/2014/main" id="{0C2FE855-C27B-4FAB-86D1-9235AECF8B5E}"/>
              </a:ext>
            </a:extLst>
          </p:cNvPr>
          <p:cNvSpPr txBox="1"/>
          <p:nvPr/>
        </p:nvSpPr>
        <p:spPr>
          <a:xfrm>
            <a:off x="4570430" y="4358624"/>
            <a:ext cx="4595566" cy="707886"/>
          </a:xfrm>
          <a:prstGeom prst="rect">
            <a:avLst/>
          </a:prstGeom>
          <a:noFill/>
        </p:spPr>
        <p:txBody>
          <a:bodyPr wrap="square">
            <a:spAutoFit/>
          </a:bodyPr>
          <a:lstStyle/>
          <a:p>
            <a:r>
              <a:rPr kumimoji="1" lang="de-DE" altLang="en-US" sz="2000" dirty="0">
                <a:latin typeface="Arial" panose="020B0604020202020204" pitchFamily="34" charset="0"/>
                <a:ea typeface="新細明體" panose="02020500000000000000" pitchFamily="18" charset="-120"/>
              </a:rPr>
              <a:t>The failure has become known as the ultraviolet catastrophe.</a:t>
            </a:r>
            <a:endParaRPr kumimoji="1" lang="en-IN" sz="2000" dirty="0">
              <a:latin typeface="Arial" panose="020B0604020202020204" pitchFamily="34" charset="0"/>
              <a:ea typeface="新細明體" panose="02020500000000000000" pitchFamily="18" charset="-120"/>
            </a:endParaRPr>
          </a:p>
        </p:txBody>
      </p:sp>
      <p:sp>
        <p:nvSpPr>
          <p:cNvPr id="2" name="Date Placeholder 1">
            <a:extLst>
              <a:ext uri="{FF2B5EF4-FFF2-40B4-BE49-F238E27FC236}">
                <a16:creationId xmlns:a16="http://schemas.microsoft.com/office/drawing/2014/main" id="{B9BF008F-055B-44E9-ADB9-47D74B9C1C08}"/>
              </a:ext>
            </a:extLst>
          </p:cNvPr>
          <p:cNvSpPr>
            <a:spLocks noGrp="1"/>
          </p:cNvSpPr>
          <p:nvPr>
            <p:ph type="dt" sz="half" idx="10"/>
          </p:nvPr>
        </p:nvSpPr>
        <p:spPr/>
        <p:txBody>
          <a:bodyPr/>
          <a:lstStyle/>
          <a:p>
            <a:pPr>
              <a:defRPr/>
            </a:pPr>
            <a:fld id="{259F57BE-4C8D-4FD8-9F7E-EF87B0580BB8}" type="datetime1">
              <a:rPr lang="en-US" smtClean="0"/>
              <a:t>9/12/2020</a:t>
            </a:fld>
            <a:endParaRPr lang="en-US" dirty="0"/>
          </a:p>
        </p:txBody>
      </p:sp>
      <p:sp>
        <p:nvSpPr>
          <p:cNvPr id="3" name="Footer Placeholder 2">
            <a:extLst>
              <a:ext uri="{FF2B5EF4-FFF2-40B4-BE49-F238E27FC236}">
                <a16:creationId xmlns:a16="http://schemas.microsoft.com/office/drawing/2014/main" id="{7FD16707-D0D9-48CA-B7EA-DAE1137D494E}"/>
              </a:ext>
            </a:extLst>
          </p:cNvPr>
          <p:cNvSpPr>
            <a:spLocks noGrp="1"/>
          </p:cNvSpPr>
          <p:nvPr>
            <p:ph type="ftr" sz="quarter" idx="11"/>
          </p:nvPr>
        </p:nvSpPr>
        <p:spPr/>
        <p:txBody>
          <a:bodyPr/>
          <a:lstStyle/>
          <a:p>
            <a:pPr>
              <a:defRPr/>
            </a:pPr>
            <a:r>
              <a:rPr lang="pt-BR"/>
              <a:t>Dr. M V V K Srinivas Prasad, K L E F</a:t>
            </a:r>
            <a:endParaRPr lang="en-US"/>
          </a:p>
        </p:txBody>
      </p:sp>
      <p:sp>
        <p:nvSpPr>
          <p:cNvPr id="4" name="Slide Number Placeholder 3">
            <a:extLst>
              <a:ext uri="{FF2B5EF4-FFF2-40B4-BE49-F238E27FC236}">
                <a16:creationId xmlns:a16="http://schemas.microsoft.com/office/drawing/2014/main" id="{72A99881-2B01-4736-AA2F-7C2B9A039B6E}"/>
              </a:ext>
            </a:extLst>
          </p:cNvPr>
          <p:cNvSpPr>
            <a:spLocks noGrp="1"/>
          </p:cNvSpPr>
          <p:nvPr>
            <p:ph type="sldNum" sz="quarter" idx="12"/>
          </p:nvPr>
        </p:nvSpPr>
        <p:spPr/>
        <p:txBody>
          <a:bodyPr/>
          <a:lstStyle/>
          <a:p>
            <a:pPr>
              <a:defRPr/>
            </a:pPr>
            <a:r>
              <a:rPr lang="en-US"/>
              <a:t>Confidential                   </a:t>
            </a:r>
            <a:fld id="{9A69BDDF-A5FB-4D01-B317-59FE3A923376}" type="slidenum">
              <a:rPr lang="en-US" smtClean="0"/>
              <a:pPr>
                <a:defRPr/>
              </a:pPr>
              <a:t>13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056"/>
                                        </p:tgtEl>
                                        <p:attrNameLst>
                                          <p:attrName>style.visibility</p:attrName>
                                        </p:attrNameLst>
                                      </p:cBhvr>
                                      <p:to>
                                        <p:strVal val="visible"/>
                                      </p:to>
                                    </p:set>
                                    <p:anim calcmode="lin" valueType="num">
                                      <p:cBhvr additive="base">
                                        <p:cTn id="14" dur="500" fill="hold"/>
                                        <p:tgtEl>
                                          <p:spTgt spid="2056"/>
                                        </p:tgtEl>
                                        <p:attrNameLst>
                                          <p:attrName>ppt_x</p:attrName>
                                        </p:attrNameLst>
                                      </p:cBhvr>
                                      <p:tavLst>
                                        <p:tav tm="0">
                                          <p:val>
                                            <p:strVal val="#ppt_x"/>
                                          </p:val>
                                        </p:tav>
                                        <p:tav tm="100000">
                                          <p:val>
                                            <p:strVal val="#ppt_x"/>
                                          </p:val>
                                        </p:tav>
                                      </p:tavLst>
                                    </p:anim>
                                    <p:anim calcmode="lin" valueType="num">
                                      <p:cBhvr additive="base">
                                        <p:cTn id="15" dur="500" fill="hold"/>
                                        <p:tgtEl>
                                          <p:spTgt spid="205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additive="base">
                                        <p:cTn id="20" dur="500" fill="hold"/>
                                        <p:tgtEl>
                                          <p:spTgt spid="29"/>
                                        </p:tgtEl>
                                        <p:attrNameLst>
                                          <p:attrName>ppt_x</p:attrName>
                                        </p:attrNameLst>
                                      </p:cBhvr>
                                      <p:tavLst>
                                        <p:tav tm="0">
                                          <p:val>
                                            <p:strVal val="#ppt_x"/>
                                          </p:val>
                                        </p:tav>
                                        <p:tav tm="100000">
                                          <p:val>
                                            <p:strVal val="#ppt_x"/>
                                          </p:val>
                                        </p:tav>
                                      </p:tavLst>
                                    </p:anim>
                                    <p:anim calcmode="lin" valueType="num">
                                      <p:cBhvr additive="base">
                                        <p:cTn id="2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057"/>
                                        </p:tgtEl>
                                        <p:attrNameLst>
                                          <p:attrName>style.visibility</p:attrName>
                                        </p:attrNameLst>
                                      </p:cBhvr>
                                      <p:to>
                                        <p:strVal val="visible"/>
                                      </p:to>
                                    </p:set>
                                    <p:anim calcmode="lin" valueType="num">
                                      <p:cBhvr additive="base">
                                        <p:cTn id="26" dur="500" fill="hold"/>
                                        <p:tgtEl>
                                          <p:spTgt spid="2057"/>
                                        </p:tgtEl>
                                        <p:attrNameLst>
                                          <p:attrName>ppt_x</p:attrName>
                                        </p:attrNameLst>
                                      </p:cBhvr>
                                      <p:tavLst>
                                        <p:tav tm="0">
                                          <p:val>
                                            <p:strVal val="#ppt_x"/>
                                          </p:val>
                                        </p:tav>
                                        <p:tav tm="100000">
                                          <p:val>
                                            <p:strVal val="#ppt_x"/>
                                          </p:val>
                                        </p:tav>
                                      </p:tavLst>
                                    </p:anim>
                                    <p:anim calcmode="lin" valueType="num">
                                      <p:cBhvr additive="base">
                                        <p:cTn id="27" dur="500" fill="hold"/>
                                        <p:tgtEl>
                                          <p:spTgt spid="20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6" grpId="0" animBg="1"/>
      <p:bldP spid="2057" grpId="0" animBg="1"/>
      <p:bldP spid="27" grpId="0" animBg="1"/>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163FB-9BF0-45FC-AE79-2426D2175FD6}"/>
              </a:ext>
            </a:extLst>
          </p:cNvPr>
          <p:cNvSpPr>
            <a:spLocks noGrp="1"/>
          </p:cNvSpPr>
          <p:nvPr>
            <p:ph type="title"/>
          </p:nvPr>
        </p:nvSpPr>
        <p:spPr/>
        <p:txBody>
          <a:bodyPr/>
          <a:lstStyle/>
          <a:p>
            <a:pPr eaLnBrk="1" hangingPunct="1"/>
            <a:r>
              <a:rPr kumimoji="1" lang="en-US" altLang="en-US" sz="4000" dirty="0">
                <a:solidFill>
                  <a:schemeClr val="tx1"/>
                </a:solidFill>
                <a:latin typeface="Times New Roman" panose="02020603050405020304" pitchFamily="18" charset="0"/>
                <a:ea typeface="新細明體" panose="02020500000000000000" pitchFamily="18" charset="-120"/>
                <a:cs typeface="Times New Roman" panose="02020603050405020304" pitchFamily="18" charset="0"/>
              </a:rPr>
              <a:t>Stefan-Boltzmann Law</a:t>
            </a:r>
            <a:endParaRPr kumimoji="1" lang="en-IN" sz="4000" dirty="0">
              <a:solidFill>
                <a:schemeClr val="tx1"/>
              </a:solidFill>
              <a:latin typeface="Times New Roman" panose="02020603050405020304" pitchFamily="18" charset="0"/>
              <a:ea typeface="新細明體" panose="02020500000000000000" pitchFamily="18" charset="-120"/>
              <a:cs typeface="Times New Roman" panose="02020603050405020304" pitchFamily="18" charset="0"/>
            </a:endParaRPr>
          </a:p>
        </p:txBody>
      </p:sp>
      <p:sp>
        <p:nvSpPr>
          <p:cNvPr id="3" name="Content Placeholder 2">
            <a:extLst>
              <a:ext uri="{FF2B5EF4-FFF2-40B4-BE49-F238E27FC236}">
                <a16:creationId xmlns:a16="http://schemas.microsoft.com/office/drawing/2014/main" id="{924D2BDD-A916-4B85-910E-ACC4EBF30E3D}"/>
              </a:ext>
            </a:extLst>
          </p:cNvPr>
          <p:cNvSpPr>
            <a:spLocks noGrp="1"/>
          </p:cNvSpPr>
          <p:nvPr>
            <p:ph idx="1"/>
          </p:nvPr>
        </p:nvSpPr>
        <p:spPr/>
        <p:txBody>
          <a:bodyPr/>
          <a:lstStyle/>
          <a:p>
            <a:pPr algn="just" eaLnBrk="1" hangingPunct="1">
              <a:spcBef>
                <a:spcPct val="50000"/>
              </a:spcBef>
            </a:pPr>
            <a:r>
              <a:rPr lang="en-US" altLang="en-US" sz="3200" dirty="0">
                <a:solidFill>
                  <a:schemeClr val="tx1"/>
                </a:solidFill>
                <a:latin typeface="Times New Roman" panose="02020603050405020304" pitchFamily="18" charset="0"/>
                <a:cs typeface="Times New Roman" panose="02020603050405020304" pitchFamily="18" charset="0"/>
              </a:rPr>
              <a:t>The total amount of radiation emitted by a Blackbody is directly proportional to the Fourth power of its absolute temperature.</a:t>
            </a:r>
          </a:p>
          <a:p>
            <a:pPr algn="just" eaLnBrk="1" hangingPunct="1">
              <a:spcBef>
                <a:spcPct val="50000"/>
              </a:spcBef>
            </a:pPr>
            <a:r>
              <a:rPr lang="en-US" altLang="en-US" dirty="0">
                <a:solidFill>
                  <a:schemeClr val="tx1"/>
                </a:solidFill>
                <a:latin typeface="Times New Roman" panose="02020603050405020304" pitchFamily="18" charset="0"/>
                <a:cs typeface="Times New Roman" panose="02020603050405020304" pitchFamily="18" charset="0"/>
              </a:rPr>
              <a:t>The energy radiated by a Blackbody per second per unit area is </a:t>
            </a:r>
            <a:r>
              <a:rPr lang="en-US" altLang="en-US" sz="3200" dirty="0">
                <a:solidFill>
                  <a:schemeClr val="tx1"/>
                </a:solidFill>
                <a:latin typeface="Times New Roman" panose="02020603050405020304" pitchFamily="18" charset="0"/>
                <a:cs typeface="Times New Roman" panose="02020603050405020304" pitchFamily="18" charset="0"/>
              </a:rPr>
              <a:t>directly proportional to the Fourth power of its absolute temperature.</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06CEC1CC-2C11-4D78-AB82-62A5D5B759A8}"/>
              </a:ext>
            </a:extLst>
          </p:cNvPr>
          <p:cNvSpPr>
            <a:spLocks noGrp="1"/>
          </p:cNvSpPr>
          <p:nvPr>
            <p:ph type="dt" sz="half" idx="10"/>
          </p:nvPr>
        </p:nvSpPr>
        <p:spPr/>
        <p:txBody>
          <a:bodyPr/>
          <a:lstStyle/>
          <a:p>
            <a:pPr>
              <a:defRPr/>
            </a:pPr>
            <a:fld id="{3BC98E07-15A9-42E9-A4D0-EDDAB5790A16}" type="datetime1">
              <a:rPr lang="en-US" smtClean="0"/>
              <a:t>9/12/2020</a:t>
            </a:fld>
            <a:endParaRPr lang="en-US" dirty="0"/>
          </a:p>
        </p:txBody>
      </p:sp>
      <p:sp>
        <p:nvSpPr>
          <p:cNvPr id="5" name="Footer Placeholder 4">
            <a:extLst>
              <a:ext uri="{FF2B5EF4-FFF2-40B4-BE49-F238E27FC236}">
                <a16:creationId xmlns:a16="http://schemas.microsoft.com/office/drawing/2014/main" id="{EAB262AB-F520-461D-8852-BDACC58BB339}"/>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1E684510-B782-44A3-B043-B80DCC621497}"/>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14</a:t>
            </a:fld>
            <a:endParaRPr lang="en-US"/>
          </a:p>
        </p:txBody>
      </p:sp>
      <p:sp>
        <p:nvSpPr>
          <p:cNvPr id="8" name="Rectangle 3">
            <a:extLst>
              <a:ext uri="{FF2B5EF4-FFF2-40B4-BE49-F238E27FC236}">
                <a16:creationId xmlns:a16="http://schemas.microsoft.com/office/drawing/2014/main" id="{9E2BA3A4-E9A6-478B-B1FD-A8751293BBAF}"/>
              </a:ext>
            </a:extLst>
          </p:cNvPr>
          <p:cNvSpPr>
            <a:spLocks noChangeArrowheads="1"/>
          </p:cNvSpPr>
          <p:nvPr/>
        </p:nvSpPr>
        <p:spPr bwMode="auto">
          <a:xfrm>
            <a:off x="1676400" y="5410200"/>
            <a:ext cx="5029200" cy="641350"/>
          </a:xfrm>
          <a:prstGeom prst="rect">
            <a:avLst/>
          </a:prstGeom>
          <a:noFill/>
          <a:ln>
            <a:noFill/>
          </a:ln>
        </p:spPr>
        <p:txBody>
          <a:bodyPr>
            <a:spAutoFit/>
          </a:bodyPr>
          <a:lstStyle>
            <a:lvl1pPr eaLnBrk="0" hangingPunct="0">
              <a:defRPr sz="3200" b="1">
                <a:solidFill>
                  <a:schemeClr val="tx1"/>
                </a:solidFill>
                <a:latin typeface="Arial Rounded MT Bold" panose="020F0704030504030204" pitchFamily="34" charset="0"/>
              </a:defRPr>
            </a:lvl1pPr>
            <a:lvl2pPr marL="742950" indent="-285750" eaLnBrk="0" hangingPunct="0">
              <a:defRPr sz="3200" b="1">
                <a:solidFill>
                  <a:schemeClr val="tx1"/>
                </a:solidFill>
                <a:latin typeface="Arial Rounded MT Bold" panose="020F0704030504030204" pitchFamily="34" charset="0"/>
              </a:defRPr>
            </a:lvl2pPr>
            <a:lvl3pPr marL="1143000" indent="-228600" eaLnBrk="0" hangingPunct="0">
              <a:defRPr sz="3200" b="1">
                <a:solidFill>
                  <a:schemeClr val="tx1"/>
                </a:solidFill>
                <a:latin typeface="Arial Rounded MT Bold" panose="020F0704030504030204" pitchFamily="34" charset="0"/>
              </a:defRPr>
            </a:lvl3pPr>
            <a:lvl4pPr marL="1600200" indent="-228600" eaLnBrk="0" hangingPunct="0">
              <a:defRPr sz="3200" b="1">
                <a:solidFill>
                  <a:schemeClr val="tx1"/>
                </a:solidFill>
                <a:latin typeface="Arial Rounded MT Bold" panose="020F0704030504030204" pitchFamily="34" charset="0"/>
              </a:defRPr>
            </a:lvl4pPr>
            <a:lvl5pPr marL="2057400" indent="-228600" eaLnBrk="0" hangingPunct="0">
              <a:defRPr sz="3200" b="1">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3200" b="1">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3200" b="1">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3200" b="1">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3200" b="1">
                <a:solidFill>
                  <a:schemeClr val="tx1"/>
                </a:solidFill>
                <a:latin typeface="Arial Rounded MT Bold" panose="020F0704030504030204" pitchFamily="34" charset="0"/>
              </a:defRPr>
            </a:lvl9pPr>
          </a:lstStyle>
          <a:p>
            <a:pPr algn="ctr">
              <a:spcBef>
                <a:spcPct val="50000"/>
              </a:spcBef>
            </a:pPr>
            <a:r>
              <a:rPr lang="en-US" altLang="en-US" sz="3600" b="0" dirty="0"/>
              <a:t>Energy = </a:t>
            </a:r>
            <a:r>
              <a:rPr lang="en-US" altLang="en-US" sz="3600" i="1" dirty="0"/>
              <a:t>σ </a:t>
            </a:r>
            <a:r>
              <a:rPr lang="en-US" altLang="en-US" sz="3600" b="0" dirty="0">
                <a:sym typeface="WP Greek Century" pitchFamily="2" charset="2"/>
              </a:rPr>
              <a:t>T </a:t>
            </a:r>
            <a:r>
              <a:rPr lang="en-US" altLang="en-US" sz="3600" b="0" baseline="30000" dirty="0">
                <a:sym typeface="WP Greek Century" pitchFamily="2" charset="2"/>
              </a:rPr>
              <a:t>4</a:t>
            </a:r>
          </a:p>
        </p:txBody>
      </p:sp>
    </p:spTree>
    <p:extLst>
      <p:ext uri="{BB962C8B-B14F-4D97-AF65-F5344CB8AC3E}">
        <p14:creationId xmlns:p14="http://schemas.microsoft.com/office/powerpoint/2010/main" val="376455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DB931382-C773-45D5-B810-BBD9AF57FFC6}"/>
              </a:ext>
            </a:extLst>
          </p:cNvPr>
          <p:cNvSpPr txBox="1">
            <a:spLocks noChangeArrowheads="1"/>
          </p:cNvSpPr>
          <p:nvPr/>
        </p:nvSpPr>
        <p:spPr bwMode="auto">
          <a:xfrm>
            <a:off x="457200" y="538162"/>
            <a:ext cx="8077200" cy="418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Rounded MT Bold" panose="020F0704030504030204" pitchFamily="34" charset="0"/>
              </a:defRPr>
            </a:lvl1pPr>
            <a:lvl2pPr marL="742950" indent="-285750" eaLnBrk="0" hangingPunct="0">
              <a:defRPr sz="3200" b="1">
                <a:solidFill>
                  <a:schemeClr val="tx1"/>
                </a:solidFill>
                <a:latin typeface="Arial Rounded MT Bold" panose="020F0704030504030204" pitchFamily="34" charset="0"/>
              </a:defRPr>
            </a:lvl2pPr>
            <a:lvl3pPr marL="1143000" indent="-228600" eaLnBrk="0" hangingPunct="0">
              <a:defRPr sz="3200" b="1">
                <a:solidFill>
                  <a:schemeClr val="tx1"/>
                </a:solidFill>
                <a:latin typeface="Arial Rounded MT Bold" panose="020F0704030504030204" pitchFamily="34" charset="0"/>
              </a:defRPr>
            </a:lvl3pPr>
            <a:lvl4pPr marL="1600200" indent="-228600" eaLnBrk="0" hangingPunct="0">
              <a:defRPr sz="3200" b="1">
                <a:solidFill>
                  <a:schemeClr val="tx1"/>
                </a:solidFill>
                <a:latin typeface="Arial Rounded MT Bold" panose="020F0704030504030204" pitchFamily="34" charset="0"/>
              </a:defRPr>
            </a:lvl4pPr>
            <a:lvl5pPr marL="2057400" indent="-228600" eaLnBrk="0" hangingPunct="0">
              <a:defRPr sz="3200" b="1">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3200" b="1">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3200" b="1">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3200" b="1">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3200" b="1">
                <a:solidFill>
                  <a:schemeClr val="tx1"/>
                </a:solidFill>
                <a:latin typeface="Arial Rounded MT Bold" panose="020F0704030504030204" pitchFamily="34" charset="0"/>
              </a:defRPr>
            </a:lvl9pPr>
          </a:lstStyle>
          <a:p>
            <a:pPr eaLnBrk="1" hangingPunct="1">
              <a:spcBef>
                <a:spcPct val="50000"/>
              </a:spcBef>
            </a:pPr>
            <a:r>
              <a:rPr lang="en-US" altLang="en-US" sz="3600" dirty="0">
                <a:latin typeface="Times New Roman" panose="02020603050405020304" pitchFamily="18" charset="0"/>
                <a:cs typeface="Times New Roman" panose="02020603050405020304" pitchFamily="18" charset="0"/>
              </a:rPr>
              <a:t>Stefan-Boltzmann Law (easy way)</a:t>
            </a:r>
          </a:p>
          <a:p>
            <a:pPr eaLnBrk="1" hangingPunct="1">
              <a:spcBef>
                <a:spcPct val="50000"/>
              </a:spcBef>
            </a:pPr>
            <a:r>
              <a:rPr lang="en-US" altLang="en-US" sz="3600" dirty="0">
                <a:latin typeface="Times New Roman" panose="02020603050405020304" pitchFamily="18" charset="0"/>
                <a:cs typeface="Times New Roman" panose="02020603050405020304" pitchFamily="18" charset="0"/>
              </a:rPr>
              <a:t>This law links:</a:t>
            </a:r>
          </a:p>
          <a:p>
            <a:pPr algn="ctr" eaLnBrk="1" hangingPunct="1">
              <a:spcBef>
                <a:spcPct val="50000"/>
              </a:spcBef>
            </a:pPr>
            <a:r>
              <a:rPr lang="en-US" altLang="en-US" sz="3600" dirty="0">
                <a:latin typeface="Times New Roman" panose="02020603050405020304" pitchFamily="18" charset="0"/>
                <a:cs typeface="Times New Roman" panose="02020603050405020304" pitchFamily="18" charset="0"/>
              </a:rPr>
              <a:t> the </a:t>
            </a:r>
            <a:r>
              <a:rPr lang="en-US" altLang="en-US" sz="3600" u="sng" dirty="0">
                <a:latin typeface="Times New Roman" panose="02020603050405020304" pitchFamily="18" charset="0"/>
                <a:cs typeface="Times New Roman" panose="02020603050405020304" pitchFamily="18" charset="0"/>
              </a:rPr>
              <a:t>total</a:t>
            </a:r>
            <a:r>
              <a:rPr lang="en-US" altLang="en-US" sz="3600" dirty="0">
                <a:latin typeface="Times New Roman" panose="02020603050405020304" pitchFamily="18" charset="0"/>
                <a:cs typeface="Times New Roman" panose="02020603050405020304" pitchFamily="18" charset="0"/>
              </a:rPr>
              <a:t> amount of </a:t>
            </a:r>
            <a:r>
              <a:rPr lang="en-US" altLang="en-US" sz="3600" u="sng" dirty="0">
                <a:latin typeface="Times New Roman" panose="02020603050405020304" pitchFamily="18" charset="0"/>
                <a:cs typeface="Times New Roman" panose="02020603050405020304" pitchFamily="18" charset="0"/>
              </a:rPr>
              <a:t>energy flux</a:t>
            </a:r>
            <a:br>
              <a:rPr lang="en-US" altLang="en-US" sz="3600" dirty="0">
                <a:latin typeface="Times New Roman" panose="02020603050405020304" pitchFamily="18" charset="0"/>
                <a:cs typeface="Times New Roman" panose="02020603050405020304" pitchFamily="18" charset="0"/>
              </a:rPr>
            </a:br>
            <a:r>
              <a:rPr lang="en-US" altLang="en-US" sz="3600" dirty="0">
                <a:latin typeface="Times New Roman" panose="02020603050405020304" pitchFamily="18" charset="0"/>
                <a:cs typeface="Times New Roman" panose="02020603050405020304" pitchFamily="18" charset="0"/>
              </a:rPr>
              <a:t>that is emitted by a blackbody</a:t>
            </a:r>
            <a:br>
              <a:rPr lang="en-US" altLang="en-US" sz="3600" dirty="0">
                <a:latin typeface="Times New Roman" panose="02020603050405020304" pitchFamily="18" charset="0"/>
                <a:cs typeface="Times New Roman" panose="02020603050405020304" pitchFamily="18" charset="0"/>
              </a:rPr>
            </a:br>
            <a:r>
              <a:rPr lang="en-US" altLang="en-US" sz="3600" dirty="0">
                <a:latin typeface="Times New Roman" panose="02020603050405020304" pitchFamily="18" charset="0"/>
                <a:cs typeface="Times New Roman" panose="02020603050405020304" pitchFamily="18" charset="0"/>
              </a:rPr>
              <a:t>TO:  the body’s </a:t>
            </a:r>
            <a:r>
              <a:rPr lang="en-US" altLang="en-US" sz="3600" u="sng" dirty="0">
                <a:latin typeface="Times New Roman" panose="02020603050405020304" pitchFamily="18" charset="0"/>
                <a:cs typeface="Times New Roman" panose="02020603050405020304" pitchFamily="18" charset="0"/>
              </a:rPr>
              <a:t>temperature</a:t>
            </a:r>
            <a:r>
              <a:rPr lang="en-US" altLang="en-US" sz="2400" dirty="0">
                <a:latin typeface="Times New Roman" panose="02020603050405020304" pitchFamily="18" charset="0"/>
                <a:cs typeface="Times New Roman" panose="02020603050405020304" pitchFamily="18" charset="0"/>
              </a:rPr>
              <a:t> </a:t>
            </a:r>
          </a:p>
          <a:p>
            <a:pPr algn="ctr" eaLnBrk="1" hangingPunct="1">
              <a:spcBef>
                <a:spcPct val="50000"/>
              </a:spcBef>
            </a:pPr>
            <a:r>
              <a:rPr lang="en-US" altLang="en-US" sz="2000" i="1" dirty="0">
                <a:latin typeface="Times New Roman" panose="02020603050405020304" pitchFamily="18" charset="0"/>
                <a:cs typeface="Times New Roman" panose="02020603050405020304" pitchFamily="18" charset="0"/>
              </a:rPr>
              <a:t>(actually, the 4th power of the body’s </a:t>
            </a:r>
            <a:br>
              <a:rPr lang="en-US" altLang="en-US" sz="2000" i="1" dirty="0">
                <a:latin typeface="Times New Roman" panose="02020603050405020304" pitchFamily="18" charset="0"/>
                <a:cs typeface="Times New Roman" panose="02020603050405020304" pitchFamily="18" charset="0"/>
              </a:rPr>
            </a:br>
            <a:r>
              <a:rPr lang="en-US" altLang="en-US" sz="2000" i="1" dirty="0">
                <a:latin typeface="Times New Roman" panose="02020603050405020304" pitchFamily="18" charset="0"/>
                <a:cs typeface="Times New Roman" panose="02020603050405020304" pitchFamily="18" charset="0"/>
              </a:rPr>
              <a:t>absolute temperature) </a:t>
            </a:r>
          </a:p>
        </p:txBody>
      </p:sp>
      <p:sp>
        <p:nvSpPr>
          <p:cNvPr id="69635" name="Text Box 3">
            <a:extLst>
              <a:ext uri="{FF2B5EF4-FFF2-40B4-BE49-F238E27FC236}">
                <a16:creationId xmlns:a16="http://schemas.microsoft.com/office/drawing/2014/main" id="{79F7F95B-E4C2-4C74-BCD1-9BF5943DA226}"/>
              </a:ext>
            </a:extLst>
          </p:cNvPr>
          <p:cNvSpPr txBox="1">
            <a:spLocks noChangeArrowheads="1"/>
          </p:cNvSpPr>
          <p:nvPr/>
        </p:nvSpPr>
        <p:spPr bwMode="auto">
          <a:xfrm>
            <a:off x="609600" y="4648200"/>
            <a:ext cx="78486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Rounded MT Bold" panose="020F0704030504030204" pitchFamily="34" charset="0"/>
              </a:defRPr>
            </a:lvl1pPr>
            <a:lvl2pPr marL="742950" indent="-285750" eaLnBrk="0" hangingPunct="0">
              <a:defRPr sz="3200" b="1">
                <a:solidFill>
                  <a:schemeClr val="tx1"/>
                </a:solidFill>
                <a:latin typeface="Arial Rounded MT Bold" panose="020F0704030504030204" pitchFamily="34" charset="0"/>
              </a:defRPr>
            </a:lvl2pPr>
            <a:lvl3pPr marL="1143000" indent="-228600" eaLnBrk="0" hangingPunct="0">
              <a:defRPr sz="3200" b="1">
                <a:solidFill>
                  <a:schemeClr val="tx1"/>
                </a:solidFill>
                <a:latin typeface="Arial Rounded MT Bold" panose="020F0704030504030204" pitchFamily="34" charset="0"/>
              </a:defRPr>
            </a:lvl3pPr>
            <a:lvl4pPr marL="1600200" indent="-228600" eaLnBrk="0" hangingPunct="0">
              <a:defRPr sz="3200" b="1">
                <a:solidFill>
                  <a:schemeClr val="tx1"/>
                </a:solidFill>
                <a:latin typeface="Arial Rounded MT Bold" panose="020F0704030504030204" pitchFamily="34" charset="0"/>
              </a:defRPr>
            </a:lvl4pPr>
            <a:lvl5pPr marL="2057400" indent="-228600" eaLnBrk="0" hangingPunct="0">
              <a:defRPr sz="3200" b="1">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3200" b="1">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3200" b="1">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3200" b="1">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3200" b="1">
                <a:solidFill>
                  <a:schemeClr val="tx1"/>
                </a:solidFill>
                <a:latin typeface="Arial Rounded MT Bold" panose="020F0704030504030204" pitchFamily="34" charset="0"/>
              </a:defRPr>
            </a:lvl9pPr>
          </a:lstStyle>
          <a:p>
            <a:pPr algn="ctr" eaLnBrk="1" hangingPunct="1">
              <a:spcBef>
                <a:spcPct val="50000"/>
              </a:spcBef>
            </a:pPr>
            <a:r>
              <a:rPr lang="en-US" altLang="en-US" sz="4000" dirty="0">
                <a:solidFill>
                  <a:schemeClr val="tx2"/>
                </a:solidFill>
                <a:latin typeface="Times New Roman" panose="02020603050405020304" pitchFamily="18" charset="0"/>
                <a:cs typeface="Times New Roman" panose="02020603050405020304" pitchFamily="18" charset="0"/>
              </a:rPr>
              <a:t>“the hotter the body, the (much) greater the amount of energy flux or radiation”</a:t>
            </a:r>
            <a:endParaRPr lang="en-US" altLang="en-US" dirty="0">
              <a:solidFill>
                <a:schemeClr val="tx2"/>
              </a:solidFill>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B9A51CEC-443B-4BE5-A7E4-FFE97A387130}"/>
              </a:ext>
            </a:extLst>
          </p:cNvPr>
          <p:cNvSpPr>
            <a:spLocks noGrp="1"/>
          </p:cNvSpPr>
          <p:nvPr>
            <p:ph type="dt" sz="half" idx="10"/>
          </p:nvPr>
        </p:nvSpPr>
        <p:spPr/>
        <p:txBody>
          <a:bodyPr/>
          <a:lstStyle/>
          <a:p>
            <a:pPr>
              <a:defRPr/>
            </a:pPr>
            <a:fld id="{EA34BBC9-C12A-4818-BD67-C61F2C2620C6}" type="datetime1">
              <a:rPr lang="en-US" smtClean="0"/>
              <a:t>9/12/2020</a:t>
            </a:fld>
            <a:endParaRPr lang="en-US" dirty="0"/>
          </a:p>
        </p:txBody>
      </p:sp>
      <p:sp>
        <p:nvSpPr>
          <p:cNvPr id="3" name="Footer Placeholder 2">
            <a:extLst>
              <a:ext uri="{FF2B5EF4-FFF2-40B4-BE49-F238E27FC236}">
                <a16:creationId xmlns:a16="http://schemas.microsoft.com/office/drawing/2014/main" id="{7A787B09-F7A9-48BA-8A37-75949B5C6FB5}"/>
              </a:ext>
            </a:extLst>
          </p:cNvPr>
          <p:cNvSpPr>
            <a:spLocks noGrp="1"/>
          </p:cNvSpPr>
          <p:nvPr>
            <p:ph type="ftr" sz="quarter" idx="11"/>
          </p:nvPr>
        </p:nvSpPr>
        <p:spPr/>
        <p:txBody>
          <a:bodyPr/>
          <a:lstStyle/>
          <a:p>
            <a:pPr>
              <a:defRPr/>
            </a:pPr>
            <a:r>
              <a:rPr lang="pt-BR"/>
              <a:t>Dr. M V V K Srinivas Prasad, K L E F</a:t>
            </a:r>
            <a:endParaRPr lang="en-US"/>
          </a:p>
        </p:txBody>
      </p:sp>
      <p:sp>
        <p:nvSpPr>
          <p:cNvPr id="4" name="Slide Number Placeholder 3">
            <a:extLst>
              <a:ext uri="{FF2B5EF4-FFF2-40B4-BE49-F238E27FC236}">
                <a16:creationId xmlns:a16="http://schemas.microsoft.com/office/drawing/2014/main" id="{18E0D9E9-2175-4148-84F5-E290FC0F0937}"/>
              </a:ext>
            </a:extLst>
          </p:cNvPr>
          <p:cNvSpPr>
            <a:spLocks noGrp="1"/>
          </p:cNvSpPr>
          <p:nvPr>
            <p:ph type="sldNum" sz="quarter" idx="12"/>
          </p:nvPr>
        </p:nvSpPr>
        <p:spPr/>
        <p:txBody>
          <a:bodyPr/>
          <a:lstStyle/>
          <a:p>
            <a:pPr>
              <a:defRPr/>
            </a:pPr>
            <a:r>
              <a:rPr lang="en-US"/>
              <a:t>Confidential                   </a:t>
            </a:r>
            <a:fld id="{9A69BDDF-A5FB-4D01-B317-59FE3A923376}" type="slidenum">
              <a:rPr lang="en-US" smtClean="0"/>
              <a:pPr>
                <a:defRPr/>
              </a:pPr>
              <a:t>15</a:t>
            </a:fld>
            <a:endParaRPr 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9635"/>
                                        </p:tgtEl>
                                        <p:attrNameLst>
                                          <p:attrName>style.visibility</p:attrName>
                                        </p:attrNameLst>
                                      </p:cBhvr>
                                      <p:to>
                                        <p:strVal val="visible"/>
                                      </p:to>
                                    </p:set>
                                    <p:animEffect transition="in" filter="dissolve">
                                      <p:cBhvr>
                                        <p:cTn id="7" dur="500"/>
                                        <p:tgtEl>
                                          <p:spTgt spid="69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026" descr="ES">
            <a:extLst>
              <a:ext uri="{FF2B5EF4-FFF2-40B4-BE49-F238E27FC236}">
                <a16:creationId xmlns:a16="http://schemas.microsoft.com/office/drawing/2014/main" id="{DB4265CE-216F-4403-BF04-E8A8F3714E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362200"/>
            <a:ext cx="5638800" cy="423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 Box 1027">
            <a:extLst>
              <a:ext uri="{FF2B5EF4-FFF2-40B4-BE49-F238E27FC236}">
                <a16:creationId xmlns:a16="http://schemas.microsoft.com/office/drawing/2014/main" id="{A6F184EB-DB30-4C77-ADD7-E0786FA23906}"/>
              </a:ext>
            </a:extLst>
          </p:cNvPr>
          <p:cNvSpPr txBox="1">
            <a:spLocks noChangeArrowheads="1"/>
          </p:cNvSpPr>
          <p:nvPr/>
        </p:nvSpPr>
        <p:spPr bwMode="auto">
          <a:xfrm>
            <a:off x="76200" y="485775"/>
            <a:ext cx="80010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Rounded MT Bold" panose="020F0704030504030204" pitchFamily="34" charset="0"/>
              </a:defRPr>
            </a:lvl1pPr>
            <a:lvl2pPr marL="742950" indent="-285750" eaLnBrk="0" hangingPunct="0">
              <a:defRPr sz="3200" b="1">
                <a:solidFill>
                  <a:schemeClr val="tx1"/>
                </a:solidFill>
                <a:latin typeface="Arial Rounded MT Bold" panose="020F0704030504030204" pitchFamily="34" charset="0"/>
              </a:defRPr>
            </a:lvl2pPr>
            <a:lvl3pPr marL="1143000" indent="-228600" eaLnBrk="0" hangingPunct="0">
              <a:defRPr sz="3200" b="1">
                <a:solidFill>
                  <a:schemeClr val="tx1"/>
                </a:solidFill>
                <a:latin typeface="Arial Rounded MT Bold" panose="020F0704030504030204" pitchFamily="34" charset="0"/>
              </a:defRPr>
            </a:lvl3pPr>
            <a:lvl4pPr marL="1600200" indent="-228600" eaLnBrk="0" hangingPunct="0">
              <a:defRPr sz="3200" b="1">
                <a:solidFill>
                  <a:schemeClr val="tx1"/>
                </a:solidFill>
                <a:latin typeface="Arial Rounded MT Bold" panose="020F0704030504030204" pitchFamily="34" charset="0"/>
              </a:defRPr>
            </a:lvl4pPr>
            <a:lvl5pPr marL="2057400" indent="-228600" eaLnBrk="0" hangingPunct="0">
              <a:defRPr sz="3200" b="1">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3200" b="1">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3200" b="1">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3200" b="1">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3200" b="1">
                <a:solidFill>
                  <a:schemeClr val="tx1"/>
                </a:solidFill>
                <a:latin typeface="Arial Rounded MT Bold" panose="020F0704030504030204" pitchFamily="34" charset="0"/>
              </a:defRPr>
            </a:lvl9pPr>
          </a:lstStyle>
          <a:p>
            <a:pPr algn="ctr" eaLnBrk="1" hangingPunct="1">
              <a:spcBef>
                <a:spcPct val="50000"/>
              </a:spcBef>
            </a:pPr>
            <a:r>
              <a:rPr lang="en-US" altLang="en-US" sz="2800" dirty="0">
                <a:latin typeface="Times New Roman" panose="02020603050405020304" pitchFamily="18" charset="0"/>
                <a:cs typeface="Times New Roman" panose="02020603050405020304" pitchFamily="18" charset="0"/>
              </a:rPr>
              <a:t>The total amount of energy flux described by the Stefan-Boltzmann Law </a:t>
            </a:r>
            <a:br>
              <a:rPr lang="en-US" altLang="en-US" sz="2800" dirty="0">
                <a:latin typeface="Times New Roman" panose="02020603050405020304" pitchFamily="18" charset="0"/>
                <a:cs typeface="Times New Roman" panose="02020603050405020304" pitchFamily="18" charset="0"/>
              </a:rPr>
            </a:br>
            <a:r>
              <a:rPr lang="en-US" altLang="en-US" sz="2800" dirty="0">
                <a:latin typeface="Times New Roman" panose="02020603050405020304" pitchFamily="18" charset="0"/>
                <a:cs typeface="Times New Roman" panose="02020603050405020304" pitchFamily="18" charset="0"/>
              </a:rPr>
              <a:t>is proportional to the area under the</a:t>
            </a:r>
            <a:br>
              <a:rPr lang="en-US" altLang="en-US" sz="2800" dirty="0">
                <a:latin typeface="Times New Roman" panose="02020603050405020304" pitchFamily="18" charset="0"/>
                <a:cs typeface="Times New Roman" panose="02020603050405020304" pitchFamily="18" charset="0"/>
              </a:rPr>
            </a:br>
            <a:r>
              <a:rPr lang="en-US" altLang="en-US" sz="2800" dirty="0">
                <a:latin typeface="Times New Roman" panose="02020603050405020304" pitchFamily="18" charset="0"/>
                <a:cs typeface="Times New Roman" panose="02020603050405020304" pitchFamily="18" charset="0"/>
              </a:rPr>
              <a:t>Planck function curve</a:t>
            </a:r>
          </a:p>
        </p:txBody>
      </p:sp>
      <p:sp>
        <p:nvSpPr>
          <p:cNvPr id="2" name="Date Placeholder 1">
            <a:extLst>
              <a:ext uri="{FF2B5EF4-FFF2-40B4-BE49-F238E27FC236}">
                <a16:creationId xmlns:a16="http://schemas.microsoft.com/office/drawing/2014/main" id="{04220A54-9E8B-4913-8717-785BF40F6AEF}"/>
              </a:ext>
            </a:extLst>
          </p:cNvPr>
          <p:cNvSpPr>
            <a:spLocks noGrp="1"/>
          </p:cNvSpPr>
          <p:nvPr>
            <p:ph type="dt" sz="half" idx="10"/>
          </p:nvPr>
        </p:nvSpPr>
        <p:spPr/>
        <p:txBody>
          <a:bodyPr/>
          <a:lstStyle/>
          <a:p>
            <a:pPr>
              <a:defRPr/>
            </a:pPr>
            <a:fld id="{04276058-5E65-4F32-9C03-1577A1438854}" type="datetime1">
              <a:rPr lang="en-US" smtClean="0"/>
              <a:t>9/12/2020</a:t>
            </a:fld>
            <a:endParaRPr lang="en-US" dirty="0"/>
          </a:p>
        </p:txBody>
      </p:sp>
      <p:sp>
        <p:nvSpPr>
          <p:cNvPr id="3" name="Footer Placeholder 2">
            <a:extLst>
              <a:ext uri="{FF2B5EF4-FFF2-40B4-BE49-F238E27FC236}">
                <a16:creationId xmlns:a16="http://schemas.microsoft.com/office/drawing/2014/main" id="{A8C88A3B-5F38-4D5C-B26B-A3DD3CEA7D14}"/>
              </a:ext>
            </a:extLst>
          </p:cNvPr>
          <p:cNvSpPr>
            <a:spLocks noGrp="1"/>
          </p:cNvSpPr>
          <p:nvPr>
            <p:ph type="ftr" sz="quarter" idx="11"/>
          </p:nvPr>
        </p:nvSpPr>
        <p:spPr/>
        <p:txBody>
          <a:bodyPr/>
          <a:lstStyle/>
          <a:p>
            <a:pPr>
              <a:defRPr/>
            </a:pPr>
            <a:r>
              <a:rPr lang="pt-BR"/>
              <a:t>Dr. M V V K Srinivas Prasad, K L E F</a:t>
            </a:r>
            <a:endParaRPr lang="en-US"/>
          </a:p>
        </p:txBody>
      </p:sp>
      <p:sp>
        <p:nvSpPr>
          <p:cNvPr id="4" name="Slide Number Placeholder 3">
            <a:extLst>
              <a:ext uri="{FF2B5EF4-FFF2-40B4-BE49-F238E27FC236}">
                <a16:creationId xmlns:a16="http://schemas.microsoft.com/office/drawing/2014/main" id="{00DC013F-B4CA-472B-8802-A158D2B1A1F5}"/>
              </a:ext>
            </a:extLst>
          </p:cNvPr>
          <p:cNvSpPr>
            <a:spLocks noGrp="1"/>
          </p:cNvSpPr>
          <p:nvPr>
            <p:ph type="sldNum" sz="quarter" idx="12"/>
          </p:nvPr>
        </p:nvSpPr>
        <p:spPr/>
        <p:txBody>
          <a:bodyPr/>
          <a:lstStyle/>
          <a:p>
            <a:pPr>
              <a:defRPr/>
            </a:pPr>
            <a:r>
              <a:rPr lang="en-US"/>
              <a:t>Confidential                   </a:t>
            </a:r>
            <a:fld id="{9A69BDDF-A5FB-4D01-B317-59FE3A923376}" type="slidenum">
              <a:rPr lang="en-US" smtClean="0"/>
              <a:pPr>
                <a:defRPr/>
              </a:pPr>
              <a:t>16</a:t>
            </a:fld>
            <a:endParaRPr lang="en-US"/>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so01038_">
            <a:extLst>
              <a:ext uri="{FF2B5EF4-FFF2-40B4-BE49-F238E27FC236}">
                <a16:creationId xmlns:a16="http://schemas.microsoft.com/office/drawing/2014/main" id="{AA9E6DDF-01D2-48C6-BEE5-961D6AB34F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3810000"/>
            <a:ext cx="280352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6" descr="mp00133_">
            <a:extLst>
              <a:ext uri="{FF2B5EF4-FFF2-40B4-BE49-F238E27FC236}">
                <a16:creationId xmlns:a16="http://schemas.microsoft.com/office/drawing/2014/main" id="{92C37A83-958F-4157-AD97-F7EFA5B515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4343400"/>
            <a:ext cx="1676400"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4">
            <a:extLst>
              <a:ext uri="{FF2B5EF4-FFF2-40B4-BE49-F238E27FC236}">
                <a16:creationId xmlns:a16="http://schemas.microsoft.com/office/drawing/2014/main" id="{EA53C666-58E7-4DFA-9196-F3B02ACB4585}"/>
              </a:ext>
            </a:extLst>
          </p:cNvPr>
          <p:cNvGrpSpPr>
            <a:grpSpLocks/>
          </p:cNvGrpSpPr>
          <p:nvPr/>
        </p:nvGrpSpPr>
        <p:grpSpPr bwMode="auto">
          <a:xfrm>
            <a:off x="1143000" y="990600"/>
            <a:ext cx="3124200" cy="2895600"/>
            <a:chOff x="720" y="624"/>
            <a:chExt cx="1968" cy="1824"/>
          </a:xfrm>
        </p:grpSpPr>
        <p:sp>
          <p:nvSpPr>
            <p:cNvPr id="31755" name="Oval 4">
              <a:extLst>
                <a:ext uri="{FF2B5EF4-FFF2-40B4-BE49-F238E27FC236}">
                  <a16:creationId xmlns:a16="http://schemas.microsoft.com/office/drawing/2014/main" id="{30857562-7035-411B-82EC-81FD391C0B35}"/>
                </a:ext>
              </a:extLst>
            </p:cNvPr>
            <p:cNvSpPr>
              <a:spLocks noChangeArrowheads="1"/>
            </p:cNvSpPr>
            <p:nvPr/>
          </p:nvSpPr>
          <p:spPr bwMode="auto">
            <a:xfrm>
              <a:off x="720" y="624"/>
              <a:ext cx="1968" cy="1584"/>
            </a:xfrm>
            <a:prstGeom prst="ellipse">
              <a:avLst/>
            </a:prstGeom>
            <a:solidFill>
              <a:schemeClr val="accent1"/>
            </a:solidFill>
            <a:ln w="9525">
              <a:solidFill>
                <a:schemeClr val="tx1"/>
              </a:solidFill>
              <a:round/>
              <a:headEnd/>
              <a:tailEnd/>
            </a:ln>
          </p:spPr>
          <p:txBody>
            <a:bodyPr wrap="none" anchor="ctr"/>
            <a:lstStyle>
              <a:lvl1pPr eaLnBrk="0" hangingPunct="0">
                <a:defRPr sz="3200" b="1">
                  <a:solidFill>
                    <a:schemeClr val="tx1"/>
                  </a:solidFill>
                  <a:latin typeface="Arial Rounded MT Bold" panose="020F0704030504030204" pitchFamily="34" charset="0"/>
                </a:defRPr>
              </a:lvl1pPr>
              <a:lvl2pPr marL="742950" indent="-285750" eaLnBrk="0" hangingPunct="0">
                <a:defRPr sz="3200" b="1">
                  <a:solidFill>
                    <a:schemeClr val="tx1"/>
                  </a:solidFill>
                  <a:latin typeface="Arial Rounded MT Bold" panose="020F0704030504030204" pitchFamily="34" charset="0"/>
                </a:defRPr>
              </a:lvl2pPr>
              <a:lvl3pPr marL="1143000" indent="-228600" eaLnBrk="0" hangingPunct="0">
                <a:defRPr sz="3200" b="1">
                  <a:solidFill>
                    <a:schemeClr val="tx1"/>
                  </a:solidFill>
                  <a:latin typeface="Arial Rounded MT Bold" panose="020F0704030504030204" pitchFamily="34" charset="0"/>
                </a:defRPr>
              </a:lvl3pPr>
              <a:lvl4pPr marL="1600200" indent="-228600" eaLnBrk="0" hangingPunct="0">
                <a:defRPr sz="3200" b="1">
                  <a:solidFill>
                    <a:schemeClr val="tx1"/>
                  </a:solidFill>
                  <a:latin typeface="Arial Rounded MT Bold" panose="020F0704030504030204" pitchFamily="34" charset="0"/>
                </a:defRPr>
              </a:lvl4pPr>
              <a:lvl5pPr marL="2057400" indent="-228600" eaLnBrk="0" hangingPunct="0">
                <a:defRPr sz="3200" b="1">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3200" b="1">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3200" b="1">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3200" b="1">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3200" b="1">
                  <a:solidFill>
                    <a:schemeClr val="tx1"/>
                  </a:solidFill>
                  <a:latin typeface="Arial Rounded MT Bold" panose="020F0704030504030204" pitchFamily="34" charset="0"/>
                </a:defRPr>
              </a:lvl9pPr>
            </a:lstStyle>
            <a:p>
              <a:pPr eaLnBrk="1" hangingPunct="1"/>
              <a:endParaRPr lang="en-US" altLang="en-US"/>
            </a:p>
          </p:txBody>
        </p:sp>
        <p:sp>
          <p:nvSpPr>
            <p:cNvPr id="31756" name="Text Box 5">
              <a:extLst>
                <a:ext uri="{FF2B5EF4-FFF2-40B4-BE49-F238E27FC236}">
                  <a16:creationId xmlns:a16="http://schemas.microsoft.com/office/drawing/2014/main" id="{1A10EB9E-21A1-42EA-9F89-7D5873B23826}"/>
                </a:ext>
              </a:extLst>
            </p:cNvPr>
            <p:cNvSpPr txBox="1">
              <a:spLocks noChangeArrowheads="1"/>
            </p:cNvSpPr>
            <p:nvPr/>
          </p:nvSpPr>
          <p:spPr bwMode="auto">
            <a:xfrm>
              <a:off x="768" y="912"/>
              <a:ext cx="1824"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Rounded MT Bold" panose="020F0704030504030204" pitchFamily="34" charset="0"/>
                </a:defRPr>
              </a:lvl1pPr>
              <a:lvl2pPr marL="742950" indent="-285750" eaLnBrk="0" hangingPunct="0">
                <a:defRPr sz="3200" b="1">
                  <a:solidFill>
                    <a:schemeClr val="tx1"/>
                  </a:solidFill>
                  <a:latin typeface="Arial Rounded MT Bold" panose="020F0704030504030204" pitchFamily="34" charset="0"/>
                </a:defRPr>
              </a:lvl2pPr>
              <a:lvl3pPr marL="1143000" indent="-228600" eaLnBrk="0" hangingPunct="0">
                <a:defRPr sz="3200" b="1">
                  <a:solidFill>
                    <a:schemeClr val="tx1"/>
                  </a:solidFill>
                  <a:latin typeface="Arial Rounded MT Bold" panose="020F0704030504030204" pitchFamily="34" charset="0"/>
                </a:defRPr>
              </a:lvl3pPr>
              <a:lvl4pPr marL="1600200" indent="-228600" eaLnBrk="0" hangingPunct="0">
                <a:defRPr sz="3200" b="1">
                  <a:solidFill>
                    <a:schemeClr val="tx1"/>
                  </a:solidFill>
                  <a:latin typeface="Arial Rounded MT Bold" panose="020F0704030504030204" pitchFamily="34" charset="0"/>
                </a:defRPr>
              </a:lvl4pPr>
              <a:lvl5pPr marL="2057400" indent="-228600" eaLnBrk="0" hangingPunct="0">
                <a:defRPr sz="3200" b="1">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3200" b="1">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3200" b="1">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3200" b="1">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3200" b="1">
                  <a:solidFill>
                    <a:schemeClr val="tx1"/>
                  </a:solidFill>
                  <a:latin typeface="Arial Rounded MT Bold" panose="020F0704030504030204" pitchFamily="34" charset="0"/>
                </a:defRPr>
              </a:lvl9pPr>
            </a:lstStyle>
            <a:p>
              <a:pPr algn="ctr" eaLnBrk="1" hangingPunct="1">
                <a:spcBef>
                  <a:spcPct val="50000"/>
                </a:spcBef>
              </a:pPr>
              <a:r>
                <a:rPr lang="en-US" altLang="en-US" sz="2400" dirty="0">
                  <a:solidFill>
                    <a:schemeClr val="bg1"/>
                  </a:solidFill>
                </a:rPr>
                <a:t>“I’m HOT, so I emit LARGE amounts of high intensity energy”</a:t>
              </a:r>
              <a:r>
                <a:rPr lang="en-US" altLang="en-US" sz="2400" dirty="0">
                  <a:solidFill>
                    <a:schemeClr val="bg1"/>
                  </a:solidFill>
                  <a:sym typeface="Symbol" panose="05050102010706020507" pitchFamily="18" charset="2"/>
                </a:rPr>
                <a:t> </a:t>
              </a:r>
              <a:endParaRPr lang="en-US" altLang="en-US" sz="2400" dirty="0">
                <a:solidFill>
                  <a:schemeClr val="bg1"/>
                </a:solidFill>
              </a:endParaRPr>
            </a:p>
          </p:txBody>
        </p:sp>
        <p:sp>
          <p:nvSpPr>
            <p:cNvPr id="31757" name="Line 8">
              <a:extLst>
                <a:ext uri="{FF2B5EF4-FFF2-40B4-BE49-F238E27FC236}">
                  <a16:creationId xmlns:a16="http://schemas.microsoft.com/office/drawing/2014/main" id="{2659899A-3AF0-413A-82CC-41B7D8D4351C}"/>
                </a:ext>
              </a:extLst>
            </p:cNvPr>
            <p:cNvSpPr>
              <a:spLocks noChangeShapeType="1"/>
            </p:cNvSpPr>
            <p:nvPr/>
          </p:nvSpPr>
          <p:spPr bwMode="auto">
            <a:xfrm flipV="1">
              <a:off x="1632" y="2160"/>
              <a:ext cx="0" cy="288"/>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31749" name="Text Box 10">
            <a:extLst>
              <a:ext uri="{FF2B5EF4-FFF2-40B4-BE49-F238E27FC236}">
                <a16:creationId xmlns:a16="http://schemas.microsoft.com/office/drawing/2014/main" id="{1141EE27-7B5E-4C8E-B477-CB2216C6387A}"/>
              </a:ext>
            </a:extLst>
          </p:cNvPr>
          <p:cNvSpPr txBox="1">
            <a:spLocks noChangeArrowheads="1"/>
          </p:cNvSpPr>
          <p:nvPr/>
        </p:nvSpPr>
        <p:spPr bwMode="auto">
          <a:xfrm>
            <a:off x="461128" y="371393"/>
            <a:ext cx="5257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Rounded MT Bold" panose="020F0704030504030204" pitchFamily="34" charset="0"/>
              </a:defRPr>
            </a:lvl1pPr>
            <a:lvl2pPr marL="742950" indent="-285750" eaLnBrk="0" hangingPunct="0">
              <a:defRPr sz="3200" b="1">
                <a:solidFill>
                  <a:schemeClr val="tx1"/>
                </a:solidFill>
                <a:latin typeface="Arial Rounded MT Bold" panose="020F0704030504030204" pitchFamily="34" charset="0"/>
              </a:defRPr>
            </a:lvl2pPr>
            <a:lvl3pPr marL="1143000" indent="-228600" eaLnBrk="0" hangingPunct="0">
              <a:defRPr sz="3200" b="1">
                <a:solidFill>
                  <a:schemeClr val="tx1"/>
                </a:solidFill>
                <a:latin typeface="Arial Rounded MT Bold" panose="020F0704030504030204" pitchFamily="34" charset="0"/>
              </a:defRPr>
            </a:lvl3pPr>
            <a:lvl4pPr marL="1600200" indent="-228600" eaLnBrk="0" hangingPunct="0">
              <a:defRPr sz="3200" b="1">
                <a:solidFill>
                  <a:schemeClr val="tx1"/>
                </a:solidFill>
                <a:latin typeface="Arial Rounded MT Bold" panose="020F0704030504030204" pitchFamily="34" charset="0"/>
              </a:defRPr>
            </a:lvl4pPr>
            <a:lvl5pPr marL="2057400" indent="-228600" eaLnBrk="0" hangingPunct="0">
              <a:defRPr sz="3200" b="1">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3200" b="1">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3200" b="1">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3200" b="1">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3200" b="1">
                <a:solidFill>
                  <a:schemeClr val="tx1"/>
                </a:solidFill>
                <a:latin typeface="Arial Rounded MT Bold" panose="020F0704030504030204" pitchFamily="34" charset="0"/>
              </a:defRPr>
            </a:lvl9pPr>
          </a:lstStyle>
          <a:p>
            <a:pPr eaLnBrk="1" hangingPunct="1">
              <a:spcBef>
                <a:spcPct val="50000"/>
              </a:spcBef>
            </a:pPr>
            <a:r>
              <a:rPr lang="en-US" altLang="en-US" dirty="0">
                <a:solidFill>
                  <a:schemeClr val="tx2"/>
                </a:solidFill>
              </a:rPr>
              <a:t>Stefan-Boltzmann Law:</a:t>
            </a:r>
          </a:p>
        </p:txBody>
      </p:sp>
      <p:grpSp>
        <p:nvGrpSpPr>
          <p:cNvPr id="3" name="Group 12">
            <a:extLst>
              <a:ext uri="{FF2B5EF4-FFF2-40B4-BE49-F238E27FC236}">
                <a16:creationId xmlns:a16="http://schemas.microsoft.com/office/drawing/2014/main" id="{55CDEEF8-4653-4D31-93C3-3380E98BF4E4}"/>
              </a:ext>
            </a:extLst>
          </p:cNvPr>
          <p:cNvGrpSpPr>
            <a:grpSpLocks/>
          </p:cNvGrpSpPr>
          <p:nvPr/>
        </p:nvGrpSpPr>
        <p:grpSpPr bwMode="auto">
          <a:xfrm>
            <a:off x="5181600" y="838200"/>
            <a:ext cx="3505200" cy="3505200"/>
            <a:chOff x="3264" y="528"/>
            <a:chExt cx="2208" cy="2208"/>
          </a:xfrm>
        </p:grpSpPr>
        <p:sp>
          <p:nvSpPr>
            <p:cNvPr id="31752" name="Oval 3">
              <a:extLst>
                <a:ext uri="{FF2B5EF4-FFF2-40B4-BE49-F238E27FC236}">
                  <a16:creationId xmlns:a16="http://schemas.microsoft.com/office/drawing/2014/main" id="{5BACCEBA-318C-4D6E-8FE5-5E1C0984323E}"/>
                </a:ext>
              </a:extLst>
            </p:cNvPr>
            <p:cNvSpPr>
              <a:spLocks noChangeArrowheads="1"/>
            </p:cNvSpPr>
            <p:nvPr/>
          </p:nvSpPr>
          <p:spPr bwMode="auto">
            <a:xfrm>
              <a:off x="3264" y="528"/>
              <a:ext cx="2208" cy="1968"/>
            </a:xfrm>
            <a:prstGeom prst="ellipse">
              <a:avLst/>
            </a:prstGeom>
            <a:solidFill>
              <a:schemeClr val="accent1"/>
            </a:solidFill>
            <a:ln w="9525">
              <a:solidFill>
                <a:schemeClr val="tx1"/>
              </a:solidFill>
              <a:round/>
              <a:headEnd/>
              <a:tailEnd/>
            </a:ln>
          </p:spPr>
          <p:txBody>
            <a:bodyPr wrap="none" anchor="ctr"/>
            <a:lstStyle>
              <a:lvl1pPr eaLnBrk="0" hangingPunct="0">
                <a:defRPr sz="3200" b="1">
                  <a:solidFill>
                    <a:schemeClr val="tx1"/>
                  </a:solidFill>
                  <a:latin typeface="Arial Rounded MT Bold" panose="020F0704030504030204" pitchFamily="34" charset="0"/>
                </a:defRPr>
              </a:lvl1pPr>
              <a:lvl2pPr marL="742950" indent="-285750" eaLnBrk="0" hangingPunct="0">
                <a:defRPr sz="3200" b="1">
                  <a:solidFill>
                    <a:schemeClr val="tx1"/>
                  </a:solidFill>
                  <a:latin typeface="Arial Rounded MT Bold" panose="020F0704030504030204" pitchFamily="34" charset="0"/>
                </a:defRPr>
              </a:lvl2pPr>
              <a:lvl3pPr marL="1143000" indent="-228600" eaLnBrk="0" hangingPunct="0">
                <a:defRPr sz="3200" b="1">
                  <a:solidFill>
                    <a:schemeClr val="tx1"/>
                  </a:solidFill>
                  <a:latin typeface="Arial Rounded MT Bold" panose="020F0704030504030204" pitchFamily="34" charset="0"/>
                </a:defRPr>
              </a:lvl3pPr>
              <a:lvl4pPr marL="1600200" indent="-228600" eaLnBrk="0" hangingPunct="0">
                <a:defRPr sz="3200" b="1">
                  <a:solidFill>
                    <a:schemeClr val="tx1"/>
                  </a:solidFill>
                  <a:latin typeface="Arial Rounded MT Bold" panose="020F0704030504030204" pitchFamily="34" charset="0"/>
                </a:defRPr>
              </a:lvl4pPr>
              <a:lvl5pPr marL="2057400" indent="-228600" eaLnBrk="0" hangingPunct="0">
                <a:defRPr sz="3200" b="1">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3200" b="1">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3200" b="1">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3200" b="1">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3200" b="1">
                  <a:solidFill>
                    <a:schemeClr val="tx1"/>
                  </a:solidFill>
                  <a:latin typeface="Arial Rounded MT Bold" panose="020F0704030504030204" pitchFamily="34" charset="0"/>
                </a:defRPr>
              </a:lvl9pPr>
            </a:lstStyle>
            <a:p>
              <a:pPr eaLnBrk="1" hangingPunct="1"/>
              <a:endParaRPr lang="en-US" altLang="en-US"/>
            </a:p>
          </p:txBody>
        </p:sp>
        <p:sp>
          <p:nvSpPr>
            <p:cNvPr id="31753" name="Line 9">
              <a:extLst>
                <a:ext uri="{FF2B5EF4-FFF2-40B4-BE49-F238E27FC236}">
                  <a16:creationId xmlns:a16="http://schemas.microsoft.com/office/drawing/2014/main" id="{6F851F0D-73D7-4A06-9AB8-20CB4AC9BECB}"/>
                </a:ext>
              </a:extLst>
            </p:cNvPr>
            <p:cNvSpPr>
              <a:spLocks noChangeShapeType="1"/>
            </p:cNvSpPr>
            <p:nvPr/>
          </p:nvSpPr>
          <p:spPr bwMode="auto">
            <a:xfrm flipH="1" flipV="1">
              <a:off x="4416" y="2496"/>
              <a:ext cx="48" cy="240"/>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1754" name="Text Box 11">
              <a:extLst>
                <a:ext uri="{FF2B5EF4-FFF2-40B4-BE49-F238E27FC236}">
                  <a16:creationId xmlns:a16="http://schemas.microsoft.com/office/drawing/2014/main" id="{37E0E31C-8A67-400D-AA82-F44959E15EB0}"/>
                </a:ext>
              </a:extLst>
            </p:cNvPr>
            <p:cNvSpPr txBox="1">
              <a:spLocks noChangeArrowheads="1"/>
            </p:cNvSpPr>
            <p:nvPr/>
          </p:nvSpPr>
          <p:spPr bwMode="auto">
            <a:xfrm>
              <a:off x="3456" y="720"/>
              <a:ext cx="1920" cy="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Rounded MT Bold" panose="020F0704030504030204" pitchFamily="34" charset="0"/>
                </a:defRPr>
              </a:lvl1pPr>
              <a:lvl2pPr marL="742950" indent="-285750" eaLnBrk="0" hangingPunct="0">
                <a:defRPr sz="3200" b="1">
                  <a:solidFill>
                    <a:schemeClr val="tx1"/>
                  </a:solidFill>
                  <a:latin typeface="Arial Rounded MT Bold" panose="020F0704030504030204" pitchFamily="34" charset="0"/>
                </a:defRPr>
              </a:lvl2pPr>
              <a:lvl3pPr marL="1143000" indent="-228600" eaLnBrk="0" hangingPunct="0">
                <a:defRPr sz="3200" b="1">
                  <a:solidFill>
                    <a:schemeClr val="tx1"/>
                  </a:solidFill>
                  <a:latin typeface="Arial Rounded MT Bold" panose="020F0704030504030204" pitchFamily="34" charset="0"/>
                </a:defRPr>
              </a:lvl3pPr>
              <a:lvl4pPr marL="1600200" indent="-228600" eaLnBrk="0" hangingPunct="0">
                <a:defRPr sz="3200" b="1">
                  <a:solidFill>
                    <a:schemeClr val="tx1"/>
                  </a:solidFill>
                  <a:latin typeface="Arial Rounded MT Bold" panose="020F0704030504030204" pitchFamily="34" charset="0"/>
                </a:defRPr>
              </a:lvl4pPr>
              <a:lvl5pPr marL="2057400" indent="-228600" eaLnBrk="0" hangingPunct="0">
                <a:defRPr sz="3200" b="1">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3200" b="1">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3200" b="1">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3200" b="1">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3200" b="1">
                  <a:solidFill>
                    <a:schemeClr val="tx1"/>
                  </a:solidFill>
                  <a:latin typeface="Arial Rounded MT Bold" panose="020F0704030504030204" pitchFamily="34" charset="0"/>
                </a:defRPr>
              </a:lvl9pPr>
            </a:lstStyle>
            <a:p>
              <a:pPr algn="ctr" eaLnBrk="1" hangingPunct="1">
                <a:spcBef>
                  <a:spcPct val="50000"/>
                </a:spcBef>
              </a:pPr>
              <a:r>
                <a:rPr lang="en-US" altLang="en-US" sz="2400" dirty="0">
                  <a:solidFill>
                    <a:schemeClr val="bg1"/>
                  </a:solidFill>
                </a:rPr>
                <a:t>“I’m COOL, so I emit  LESSER amounts of energy.</a:t>
              </a:r>
              <a:br>
                <a:rPr lang="en-US" altLang="en-US" sz="2400" dirty="0">
                  <a:solidFill>
                    <a:schemeClr val="bg1"/>
                  </a:solidFill>
                </a:rPr>
              </a:br>
              <a:r>
                <a:rPr lang="en-US" altLang="en-US" sz="2400" i="1" dirty="0">
                  <a:solidFill>
                    <a:schemeClr val="bg1"/>
                  </a:solidFill>
                </a:rPr>
                <a:t>plus</a:t>
              </a:r>
              <a:r>
                <a:rPr lang="en-US" altLang="en-US" sz="2400" dirty="0">
                  <a:solidFill>
                    <a:schemeClr val="bg1"/>
                  </a:solidFill>
                </a:rPr>
                <a:t> my ENERGY is at a lower intensity  than Mr. Hotshot over there!”</a:t>
              </a:r>
              <a:r>
                <a:rPr lang="en-US" altLang="en-US" sz="2400" dirty="0">
                  <a:solidFill>
                    <a:schemeClr val="bg1"/>
                  </a:solidFill>
                  <a:sym typeface="Symbol" panose="05050102010706020507" pitchFamily="18" charset="2"/>
                </a:rPr>
                <a:t> </a:t>
              </a:r>
              <a:endParaRPr lang="en-US" altLang="en-US" sz="2400" dirty="0">
                <a:solidFill>
                  <a:schemeClr val="bg1"/>
                </a:solidFill>
              </a:endParaRPr>
            </a:p>
          </p:txBody>
        </p:sp>
      </p:grpSp>
      <p:sp>
        <p:nvSpPr>
          <p:cNvPr id="31751" name="Text Box 15">
            <a:extLst>
              <a:ext uri="{FF2B5EF4-FFF2-40B4-BE49-F238E27FC236}">
                <a16:creationId xmlns:a16="http://schemas.microsoft.com/office/drawing/2014/main" id="{943160BF-72BB-437F-9973-8204AF4F108E}"/>
              </a:ext>
            </a:extLst>
          </p:cNvPr>
          <p:cNvSpPr txBox="1">
            <a:spLocks noChangeArrowheads="1"/>
          </p:cNvSpPr>
          <p:nvPr/>
        </p:nvSpPr>
        <p:spPr bwMode="auto">
          <a:xfrm>
            <a:off x="8610600" y="6384925"/>
            <a:ext cx="5334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b="1">
                <a:solidFill>
                  <a:schemeClr val="tx1"/>
                </a:solidFill>
                <a:latin typeface="Arial Rounded MT Bold" panose="020F0704030504030204" pitchFamily="34" charset="0"/>
              </a:defRPr>
            </a:lvl1pPr>
            <a:lvl2pPr marL="742950" indent="-285750" eaLnBrk="0" hangingPunct="0">
              <a:defRPr sz="3200" b="1">
                <a:solidFill>
                  <a:schemeClr val="tx1"/>
                </a:solidFill>
                <a:latin typeface="Arial Rounded MT Bold" panose="020F0704030504030204" pitchFamily="34" charset="0"/>
              </a:defRPr>
            </a:lvl2pPr>
            <a:lvl3pPr marL="1143000" indent="-228600" eaLnBrk="0" hangingPunct="0">
              <a:defRPr sz="3200" b="1">
                <a:solidFill>
                  <a:schemeClr val="tx1"/>
                </a:solidFill>
                <a:latin typeface="Arial Rounded MT Bold" panose="020F0704030504030204" pitchFamily="34" charset="0"/>
              </a:defRPr>
            </a:lvl3pPr>
            <a:lvl4pPr marL="1600200" indent="-228600" eaLnBrk="0" hangingPunct="0">
              <a:defRPr sz="3200" b="1">
                <a:solidFill>
                  <a:schemeClr val="tx1"/>
                </a:solidFill>
                <a:latin typeface="Arial Rounded MT Bold" panose="020F0704030504030204" pitchFamily="34" charset="0"/>
              </a:defRPr>
            </a:lvl4pPr>
            <a:lvl5pPr marL="2057400" indent="-228600" eaLnBrk="0" hangingPunct="0">
              <a:defRPr sz="3200" b="1">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3200" b="1">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3200" b="1">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3200" b="1">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3200" b="1">
                <a:solidFill>
                  <a:schemeClr val="tx1"/>
                </a:solidFill>
                <a:latin typeface="Arial Rounded MT Bold" panose="020F0704030504030204" pitchFamily="34" charset="0"/>
              </a:defRPr>
            </a:lvl9pPr>
          </a:lstStyle>
          <a:p>
            <a:pPr algn="ctr"/>
            <a:r>
              <a:rPr lang="en-US" altLang="en-US" sz="2400">
                <a:sym typeface="Wingdings" panose="05000000000000000000" pitchFamily="2" charset="2"/>
              </a:rPr>
              <a:t></a:t>
            </a:r>
            <a:endParaRPr lang="en-US" altLang="en-US" sz="2400"/>
          </a:p>
        </p:txBody>
      </p:sp>
      <p:sp>
        <p:nvSpPr>
          <p:cNvPr id="4" name="Date Placeholder 3">
            <a:extLst>
              <a:ext uri="{FF2B5EF4-FFF2-40B4-BE49-F238E27FC236}">
                <a16:creationId xmlns:a16="http://schemas.microsoft.com/office/drawing/2014/main" id="{C9F40EC2-DA96-4A60-B2FD-3032B0DF7D1F}"/>
              </a:ext>
            </a:extLst>
          </p:cNvPr>
          <p:cNvSpPr>
            <a:spLocks noGrp="1"/>
          </p:cNvSpPr>
          <p:nvPr>
            <p:ph type="dt" sz="half" idx="10"/>
          </p:nvPr>
        </p:nvSpPr>
        <p:spPr/>
        <p:txBody>
          <a:bodyPr/>
          <a:lstStyle/>
          <a:p>
            <a:pPr>
              <a:defRPr/>
            </a:pPr>
            <a:fld id="{82B48C3E-64F3-4EBE-A8EB-ADC513CA7C6A}" type="datetime1">
              <a:rPr lang="en-US" smtClean="0"/>
              <a:t>9/12/2020</a:t>
            </a:fld>
            <a:endParaRPr lang="en-US" dirty="0"/>
          </a:p>
        </p:txBody>
      </p:sp>
      <p:sp>
        <p:nvSpPr>
          <p:cNvPr id="5" name="Footer Placeholder 4">
            <a:extLst>
              <a:ext uri="{FF2B5EF4-FFF2-40B4-BE49-F238E27FC236}">
                <a16:creationId xmlns:a16="http://schemas.microsoft.com/office/drawing/2014/main" id="{1D97404E-D3D9-4721-9499-F25728D1A89C}"/>
              </a:ext>
            </a:extLst>
          </p:cNvPr>
          <p:cNvSpPr>
            <a:spLocks noGrp="1"/>
          </p:cNvSpPr>
          <p:nvPr>
            <p:ph type="ftr" sz="quarter" idx="11"/>
          </p:nvPr>
        </p:nvSpPr>
        <p:spPr/>
        <p:txBody>
          <a:bodyPr/>
          <a:lstStyle/>
          <a:p>
            <a:pPr>
              <a:defRPr/>
            </a:pPr>
            <a:r>
              <a:rPr lang="pt-BR"/>
              <a:t>Dr. M V V K Srinivas Prasad, K L E F</a:t>
            </a:r>
            <a:endParaRPr lang="en-US"/>
          </a:p>
        </p:txBody>
      </p:sp>
      <p:sp>
        <p:nvSpPr>
          <p:cNvPr id="6" name="Slide Number Placeholder 5">
            <a:extLst>
              <a:ext uri="{FF2B5EF4-FFF2-40B4-BE49-F238E27FC236}">
                <a16:creationId xmlns:a16="http://schemas.microsoft.com/office/drawing/2014/main" id="{FDC6CAF4-0C91-4D46-AFDB-461217B935D1}"/>
              </a:ext>
            </a:extLst>
          </p:cNvPr>
          <p:cNvSpPr>
            <a:spLocks noGrp="1"/>
          </p:cNvSpPr>
          <p:nvPr>
            <p:ph type="sldNum" sz="quarter" idx="12"/>
          </p:nvPr>
        </p:nvSpPr>
        <p:spPr/>
        <p:txBody>
          <a:bodyPr/>
          <a:lstStyle/>
          <a:p>
            <a:pPr>
              <a:defRPr/>
            </a:pPr>
            <a:r>
              <a:rPr lang="en-US"/>
              <a:t>Confidential                   </a:t>
            </a:r>
            <a:fld id="{9A69BDDF-A5FB-4D01-B317-59FE3A923376}" type="slidenum">
              <a:rPr lang="en-US" smtClean="0"/>
              <a:pPr>
                <a:defRPr/>
              </a:pPr>
              <a:t>17</a:t>
            </a:fld>
            <a:endParaRPr 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nodeType="afterEffect">
                                  <p:stCondLst>
                                    <p:cond delay="0"/>
                                  </p:stCondLst>
                                  <p:childTnLst>
                                    <p:set>
                                      <p:cBhvr>
                                        <p:cTn id="6" dur="1" fill="hold">
                                          <p:stCondLst>
                                            <p:cond delay="0"/>
                                          </p:stCondLst>
                                        </p:cTn>
                                        <p:tgtEl>
                                          <p:spTgt spid="70658"/>
                                        </p:tgtEl>
                                        <p:attrNameLst>
                                          <p:attrName>style.visibility</p:attrName>
                                        </p:attrNameLst>
                                      </p:cBhvr>
                                      <p:to>
                                        <p:strVal val="visible"/>
                                      </p:to>
                                    </p:set>
                                    <p:anim calcmode="lin" valueType="num">
                                      <p:cBhvr>
                                        <p:cTn id="7" dur="500" fill="hold"/>
                                        <p:tgtEl>
                                          <p:spTgt spid="70658"/>
                                        </p:tgtEl>
                                        <p:attrNameLst>
                                          <p:attrName>ppt_w</p:attrName>
                                        </p:attrNameLst>
                                      </p:cBhvr>
                                      <p:tavLst>
                                        <p:tav tm="0">
                                          <p:val>
                                            <p:fltVal val="0"/>
                                          </p:val>
                                        </p:tav>
                                        <p:tav tm="100000">
                                          <p:val>
                                            <p:strVal val="#ppt_w"/>
                                          </p:val>
                                        </p:tav>
                                      </p:tavLst>
                                    </p:anim>
                                    <p:anim calcmode="lin" valueType="num">
                                      <p:cBhvr>
                                        <p:cTn id="8" dur="500" fill="hold"/>
                                        <p:tgtEl>
                                          <p:spTgt spid="70658"/>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4" name="sound3.wav"/>
                                        </p:tgtEl>
                                      </p:cMediaNode>
                                    </p:audio>
                                  </p:sub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2" fill="hold" nodeType="clickEffect">
                                  <p:stCondLst>
                                    <p:cond delay="0"/>
                                  </p:stCondLst>
                                  <p:childTnLst>
                                    <p:set>
                                      <p:cBhvr>
                                        <p:cTn id="17" dur="1" fill="hold">
                                          <p:stCondLst>
                                            <p:cond delay="0"/>
                                          </p:stCondLst>
                                        </p:cTn>
                                        <p:tgtEl>
                                          <p:spTgt spid="70662"/>
                                        </p:tgtEl>
                                        <p:attrNameLst>
                                          <p:attrName>style.visibility</p:attrName>
                                        </p:attrNameLst>
                                      </p:cBhvr>
                                      <p:to>
                                        <p:strVal val="visible"/>
                                      </p:to>
                                    </p:set>
                                    <p:animEffect transition="in" filter="slide(fromRight)">
                                      <p:cBhvr>
                                        <p:cTn id="18" dur="500"/>
                                        <p:tgtEl>
                                          <p:spTgt spid="70662"/>
                                        </p:tgtEl>
                                      </p:cBhvr>
                                    </p:animEffect>
                                  </p:childTnLst>
                                  <p:subTnLst>
                                    <p:audio>
                                      <p:cMediaNode>
                                        <p:cTn display="0" masterRel="sameClick">
                                          <p:stCondLst>
                                            <p:cond evt="begin" delay="0">
                                              <p:tn val="16"/>
                                            </p:cond>
                                          </p:stCondLst>
                                          <p:endCondLst>
                                            <p:cond evt="onStopAudio" delay="0">
                                              <p:tgtEl>
                                                <p:sldTgt/>
                                              </p:tgtEl>
                                            </p:cond>
                                          </p:endCondLst>
                                        </p:cTn>
                                        <p:tgtEl>
                                          <p:sndTgt r:embed="rId5" name="CHIMES.WAV"/>
                                        </p:tgtEl>
                                      </p:cMediaNode>
                                    </p:audio>
                                  </p:subTnLst>
                                </p:cTn>
                              </p:par>
                            </p:childTnLst>
                          </p:cTn>
                        </p:par>
                        <p:par>
                          <p:cTn id="19" fill="hold" nodeType="afterGroup">
                            <p:stCondLst>
                              <p:cond delay="500"/>
                            </p:stCondLst>
                            <p:childTnLst>
                              <p:par>
                                <p:cTn id="20" presetID="2" presetClass="entr" presetSubtype="4"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214F5-19E5-4FFB-A21E-C96ACB33DD0D}"/>
              </a:ext>
            </a:extLst>
          </p:cNvPr>
          <p:cNvSpPr>
            <a:spLocks noGrp="1"/>
          </p:cNvSpPr>
          <p:nvPr>
            <p:ph type="title"/>
          </p:nvPr>
        </p:nvSpPr>
        <p:spPr/>
        <p:txBody>
          <a:bodyPr/>
          <a:lstStyle/>
          <a:p>
            <a:r>
              <a:rPr lang="en-US" altLang="en-US" sz="4400" dirty="0"/>
              <a:t>Wien’s Displacement Law</a:t>
            </a:r>
            <a:endParaRPr lang="en-IN" dirty="0"/>
          </a:p>
        </p:txBody>
      </p:sp>
      <p:sp>
        <p:nvSpPr>
          <p:cNvPr id="3" name="Content Placeholder 2">
            <a:extLst>
              <a:ext uri="{FF2B5EF4-FFF2-40B4-BE49-F238E27FC236}">
                <a16:creationId xmlns:a16="http://schemas.microsoft.com/office/drawing/2014/main" id="{25BC3C49-BBC2-4135-9B1E-E5B5F4C5E3DB}"/>
              </a:ext>
            </a:extLst>
          </p:cNvPr>
          <p:cNvSpPr>
            <a:spLocks noGrp="1"/>
          </p:cNvSpPr>
          <p:nvPr>
            <p:ph idx="1"/>
          </p:nvPr>
        </p:nvSpPr>
        <p:spPr/>
        <p:txBody>
          <a:bodyPr/>
          <a:lstStyle/>
          <a:p>
            <a:pPr algn="just"/>
            <a:r>
              <a:rPr lang="en-US" altLang="en-US" sz="3000" dirty="0">
                <a:solidFill>
                  <a:schemeClr val="tx1"/>
                </a:solidFill>
                <a:latin typeface="Times New Roman" panose="02020603050405020304" pitchFamily="18" charset="0"/>
                <a:cs typeface="Times New Roman" panose="02020603050405020304" pitchFamily="18" charset="0"/>
              </a:rPr>
              <a:t>The intensity I is the total power radiated per unit area per unit wavelength at a given temperature.</a:t>
            </a:r>
          </a:p>
          <a:p>
            <a:pPr algn="just"/>
            <a:r>
              <a:rPr lang="en-US" altLang="en-US" sz="3000" b="1" dirty="0">
                <a:solidFill>
                  <a:schemeClr val="tx1"/>
                </a:solidFill>
                <a:latin typeface="Times New Roman" panose="02020603050405020304" pitchFamily="18" charset="0"/>
                <a:cs typeface="Times New Roman" panose="02020603050405020304" pitchFamily="18" charset="0"/>
              </a:rPr>
              <a:t>Wien’s displacement law</a:t>
            </a:r>
            <a:r>
              <a:rPr lang="en-US" altLang="en-US" sz="3000" dirty="0">
                <a:solidFill>
                  <a:schemeClr val="tx1"/>
                </a:solidFill>
                <a:latin typeface="Times New Roman" panose="02020603050405020304" pitchFamily="18" charset="0"/>
                <a:cs typeface="Times New Roman" panose="02020603050405020304" pitchFamily="18" charset="0"/>
              </a:rPr>
              <a:t>: The maximum of the distribution shifts to smaller wavelengths as the temperature is increased.</a:t>
            </a:r>
          </a:p>
          <a:p>
            <a:pPr algn="just"/>
            <a:endParaRPr lang="en-US" altLang="en-US" sz="3000" dirty="0">
              <a:solidFill>
                <a:schemeClr val="tx1"/>
              </a:solidFill>
              <a:latin typeface="Times New Roman" panose="02020603050405020304" pitchFamily="18" charset="0"/>
              <a:cs typeface="Times New Roman" panose="02020603050405020304" pitchFamily="18" charset="0"/>
            </a:endParaRPr>
          </a:p>
          <a:p>
            <a:pPr algn="just"/>
            <a:r>
              <a:rPr lang="en-US" altLang="en-US" sz="3000" dirty="0">
                <a:latin typeface="Times New Roman" panose="02020603050405020304" pitchFamily="18" charset="0"/>
                <a:cs typeface="Times New Roman" panose="02020603050405020304" pitchFamily="18" charset="0"/>
              </a:rPr>
              <a:t>Wavelength decreases as T increases</a:t>
            </a:r>
          </a:p>
          <a:p>
            <a:pPr algn="just"/>
            <a:r>
              <a:rPr lang="en-US" sz="3000" dirty="0">
                <a:solidFill>
                  <a:schemeClr val="tx1"/>
                </a:solidFill>
                <a:latin typeface="Times New Roman" panose="02020603050405020304" pitchFamily="18" charset="0"/>
                <a:cs typeface="Times New Roman" panose="02020603050405020304" pitchFamily="18" charset="0"/>
              </a:rPr>
              <a:t>This law holds good only for shorter wavelengths and not for longer wavelengths.</a:t>
            </a:r>
          </a:p>
        </p:txBody>
      </p:sp>
      <p:sp>
        <p:nvSpPr>
          <p:cNvPr id="4" name="Date Placeholder 3">
            <a:extLst>
              <a:ext uri="{FF2B5EF4-FFF2-40B4-BE49-F238E27FC236}">
                <a16:creationId xmlns:a16="http://schemas.microsoft.com/office/drawing/2014/main" id="{BF9A2A52-7A05-453E-A5C1-6581BF235C4F}"/>
              </a:ext>
            </a:extLst>
          </p:cNvPr>
          <p:cNvSpPr>
            <a:spLocks noGrp="1"/>
          </p:cNvSpPr>
          <p:nvPr>
            <p:ph type="dt" sz="half" idx="10"/>
          </p:nvPr>
        </p:nvSpPr>
        <p:spPr/>
        <p:txBody>
          <a:bodyPr/>
          <a:lstStyle/>
          <a:p>
            <a:pPr>
              <a:defRPr/>
            </a:pPr>
            <a:fld id="{5D33AB1E-BF97-46C0-9CAF-EA5C1A02167C}" type="datetime1">
              <a:rPr lang="en-US" smtClean="0"/>
              <a:t>9/12/2020</a:t>
            </a:fld>
            <a:endParaRPr lang="en-US" dirty="0"/>
          </a:p>
        </p:txBody>
      </p:sp>
      <p:sp>
        <p:nvSpPr>
          <p:cNvPr id="5" name="Footer Placeholder 4">
            <a:extLst>
              <a:ext uri="{FF2B5EF4-FFF2-40B4-BE49-F238E27FC236}">
                <a16:creationId xmlns:a16="http://schemas.microsoft.com/office/drawing/2014/main" id="{D67D45B7-1F4A-4250-B5E2-F4E162D9DD4B}"/>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5BEEB743-AD5F-4CAC-AF7C-9F94187379EA}"/>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18</a:t>
            </a:fld>
            <a:endParaRPr lang="en-US"/>
          </a:p>
        </p:txBody>
      </p:sp>
      <p:graphicFrame>
        <p:nvGraphicFramePr>
          <p:cNvPr id="7" name="Object 4">
            <a:extLst>
              <a:ext uri="{FF2B5EF4-FFF2-40B4-BE49-F238E27FC236}">
                <a16:creationId xmlns:a16="http://schemas.microsoft.com/office/drawing/2014/main" id="{538F8E82-6E9F-4DBE-966F-FF004DF16C5E}"/>
              </a:ext>
            </a:extLst>
          </p:cNvPr>
          <p:cNvGraphicFramePr>
            <a:graphicFrameLocks noChangeAspect="1"/>
          </p:cNvGraphicFramePr>
          <p:nvPr>
            <p:extLst>
              <p:ext uri="{D42A27DB-BD31-4B8C-83A1-F6EECF244321}">
                <p14:modId xmlns:p14="http://schemas.microsoft.com/office/powerpoint/2010/main" val="1718372939"/>
              </p:ext>
            </p:extLst>
          </p:nvPr>
        </p:nvGraphicFramePr>
        <p:xfrm>
          <a:off x="2122488" y="3733800"/>
          <a:ext cx="3897312" cy="633413"/>
        </p:xfrm>
        <a:graphic>
          <a:graphicData uri="http://schemas.openxmlformats.org/presentationml/2006/ole">
            <mc:AlternateContent xmlns:mc="http://schemas.openxmlformats.org/markup-compatibility/2006">
              <mc:Choice xmlns:v="urn:schemas-microsoft-com:vml" Requires="v">
                <p:oleObj spid="_x0000_s2082" name="Equation" r:id="rId3" imgW="1485720" imgH="241200" progId="Equation.3">
                  <p:embed/>
                </p:oleObj>
              </mc:Choice>
              <mc:Fallback>
                <p:oleObj name="Equation" r:id="rId3" imgW="1485720" imgH="241200" progId="Equation.3">
                  <p:embed/>
                  <p:pic>
                    <p:nvPicPr>
                      <p:cNvPr id="420868" name="Object 4">
                        <a:extLst>
                          <a:ext uri="{FF2B5EF4-FFF2-40B4-BE49-F238E27FC236}">
                            <a16:creationId xmlns:a16="http://schemas.microsoft.com/office/drawing/2014/main" id="{CF618C26-C3AE-43E6-AF9C-32FF3B4CCE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2488" y="3733800"/>
                        <a:ext cx="3897312"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6280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8EC56C6-3FE4-4D5E-B643-5EADF65D81A0}"/>
              </a:ext>
            </a:extLst>
          </p:cNvPr>
          <p:cNvSpPr>
            <a:spLocks noGrp="1"/>
          </p:cNvSpPr>
          <p:nvPr>
            <p:ph type="dt" sz="half" idx="10"/>
          </p:nvPr>
        </p:nvSpPr>
        <p:spPr/>
        <p:txBody>
          <a:bodyPr/>
          <a:lstStyle/>
          <a:p>
            <a:pPr>
              <a:defRPr/>
            </a:pPr>
            <a:fld id="{6166C5EE-CB46-45F9-BC31-E04E8749A3ED}" type="datetime1">
              <a:rPr lang="en-US" smtClean="0"/>
              <a:t>9/12/2020</a:t>
            </a:fld>
            <a:endParaRPr lang="en-US" dirty="0"/>
          </a:p>
        </p:txBody>
      </p:sp>
      <p:sp>
        <p:nvSpPr>
          <p:cNvPr id="5" name="Footer Placeholder 4">
            <a:extLst>
              <a:ext uri="{FF2B5EF4-FFF2-40B4-BE49-F238E27FC236}">
                <a16:creationId xmlns:a16="http://schemas.microsoft.com/office/drawing/2014/main" id="{F92BFD1B-FB46-409D-AF58-1946C6374B4B}"/>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5602516F-50CB-4263-8F24-ECD6BCA93817}"/>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19</a:t>
            </a:fld>
            <a:endParaRPr lang="en-US"/>
          </a:p>
        </p:txBody>
      </p:sp>
      <p:sp>
        <p:nvSpPr>
          <p:cNvPr id="8" name="Text Box 2">
            <a:extLst>
              <a:ext uri="{FF2B5EF4-FFF2-40B4-BE49-F238E27FC236}">
                <a16:creationId xmlns:a16="http://schemas.microsoft.com/office/drawing/2014/main" id="{16C92C5D-704A-4C63-BD86-492E95E3C2B2}"/>
              </a:ext>
            </a:extLst>
          </p:cNvPr>
          <p:cNvSpPr txBox="1">
            <a:spLocks noChangeArrowheads="1"/>
          </p:cNvSpPr>
          <p:nvPr/>
        </p:nvSpPr>
        <p:spPr bwMode="auto">
          <a:xfrm>
            <a:off x="304800" y="434400"/>
            <a:ext cx="8686823" cy="550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Rounded MT Bold" panose="020F0704030504030204" pitchFamily="34" charset="0"/>
              </a:defRPr>
            </a:lvl1pPr>
            <a:lvl2pPr marL="742950" indent="-285750" eaLnBrk="0" hangingPunct="0">
              <a:defRPr sz="3200" b="1">
                <a:solidFill>
                  <a:schemeClr val="tx1"/>
                </a:solidFill>
                <a:latin typeface="Arial Rounded MT Bold" panose="020F0704030504030204" pitchFamily="34" charset="0"/>
              </a:defRPr>
            </a:lvl2pPr>
            <a:lvl3pPr marL="1143000" indent="-228600" eaLnBrk="0" hangingPunct="0">
              <a:defRPr sz="3200" b="1">
                <a:solidFill>
                  <a:schemeClr val="tx1"/>
                </a:solidFill>
                <a:latin typeface="Arial Rounded MT Bold" panose="020F0704030504030204" pitchFamily="34" charset="0"/>
              </a:defRPr>
            </a:lvl3pPr>
            <a:lvl4pPr marL="1600200" indent="-228600" eaLnBrk="0" hangingPunct="0">
              <a:defRPr sz="3200" b="1">
                <a:solidFill>
                  <a:schemeClr val="tx1"/>
                </a:solidFill>
                <a:latin typeface="Arial Rounded MT Bold" panose="020F0704030504030204" pitchFamily="34" charset="0"/>
              </a:defRPr>
            </a:lvl4pPr>
            <a:lvl5pPr marL="2057400" indent="-228600" eaLnBrk="0" hangingPunct="0">
              <a:defRPr sz="3200" b="1">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3200" b="1">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3200" b="1">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3200" b="1">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3200" b="1">
                <a:solidFill>
                  <a:schemeClr val="tx1"/>
                </a:solidFill>
                <a:latin typeface="Arial Rounded MT Bold" panose="020F0704030504030204" pitchFamily="34" charset="0"/>
              </a:defRPr>
            </a:lvl9pPr>
          </a:lstStyle>
          <a:p>
            <a:pPr eaLnBrk="1" hangingPunct="1">
              <a:spcBef>
                <a:spcPct val="50000"/>
              </a:spcBef>
            </a:pPr>
            <a:r>
              <a:rPr lang="en-US" altLang="en-US" dirty="0">
                <a:latin typeface="Times New Roman" panose="02020603050405020304" pitchFamily="18" charset="0"/>
                <a:cs typeface="Times New Roman" panose="02020603050405020304" pitchFamily="18" charset="0"/>
              </a:rPr>
              <a:t>  Wien’s Law can be represented as:</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                          </a:t>
            </a:r>
            <a:r>
              <a:rPr lang="en-US" altLang="en-US" baseline="-30000" dirty="0">
                <a:latin typeface="Times New Roman" panose="02020603050405020304" pitchFamily="18" charset="0"/>
                <a:cs typeface="Times New Roman" panose="02020603050405020304" pitchFamily="18" charset="0"/>
              </a:rPr>
              <a:t>m</a:t>
            </a:r>
            <a:r>
              <a:rPr lang="en-US" altLang="en-US" dirty="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 a/T</a:t>
            </a:r>
            <a:r>
              <a:rPr lang="en-US" altLang="en-US" dirty="0">
                <a:latin typeface="Times New Roman" panose="02020603050405020304" pitchFamily="18" charset="0"/>
                <a:cs typeface="Times New Roman" panose="02020603050405020304" pitchFamily="18" charset="0"/>
              </a:rPr>
              <a:t> </a:t>
            </a:r>
          </a:p>
          <a:p>
            <a:pPr eaLnBrk="1" hangingPunct="1">
              <a:spcBef>
                <a:spcPct val="50000"/>
              </a:spcBef>
            </a:pPr>
            <a:r>
              <a:rPr lang="en-US" altLang="en-US" dirty="0">
                <a:latin typeface="Times New Roman" panose="02020603050405020304" pitchFamily="18" charset="0"/>
                <a:cs typeface="Times New Roman" panose="02020603050405020304" pitchFamily="18" charset="0"/>
              </a:rPr>
              <a:t>where  λ </a:t>
            </a:r>
            <a:r>
              <a:rPr lang="en-US" altLang="en-US" baseline="-30000" dirty="0">
                <a:latin typeface="Times New Roman" panose="02020603050405020304" pitchFamily="18" charset="0"/>
                <a:cs typeface="Times New Roman" panose="02020603050405020304" pitchFamily="18" charset="0"/>
              </a:rPr>
              <a:t>m</a:t>
            </a:r>
            <a:r>
              <a:rPr lang="en-US" altLang="en-US" dirty="0">
                <a:latin typeface="Times New Roman" panose="02020603050405020304" pitchFamily="18" charset="0"/>
                <a:cs typeface="Times New Roman" panose="02020603050405020304" pitchFamily="18" charset="0"/>
              </a:rPr>
              <a:t>  is the WAVELENGTH in the spectrum at which the energy </a:t>
            </a:r>
            <a:r>
              <a:rPr lang="en-US" altLang="en-US" u="sng" dirty="0">
                <a:latin typeface="Times New Roman" panose="02020603050405020304" pitchFamily="18" charset="0"/>
                <a:cs typeface="Times New Roman" panose="02020603050405020304" pitchFamily="18" charset="0"/>
              </a:rPr>
              <a:t>peak</a:t>
            </a:r>
            <a:r>
              <a:rPr lang="en-US" altLang="en-US" dirty="0">
                <a:latin typeface="Times New Roman" panose="02020603050405020304" pitchFamily="18" charset="0"/>
                <a:cs typeface="Times New Roman" panose="02020603050405020304" pitchFamily="18" charset="0"/>
              </a:rPr>
              <a:t> occurs,   </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                          (m indicates “max”)</a:t>
            </a:r>
          </a:p>
          <a:p>
            <a:pPr eaLnBrk="1" hangingPunct="1">
              <a:spcBef>
                <a:spcPct val="50000"/>
              </a:spcBef>
            </a:pPr>
            <a:r>
              <a:rPr lang="en-US" altLang="en-US" i="1" dirty="0">
                <a:latin typeface="Times New Roman" panose="02020603050405020304" pitchFamily="18" charset="0"/>
                <a:cs typeface="Times New Roman" panose="02020603050405020304" pitchFamily="18" charset="0"/>
              </a:rPr>
              <a:t>T </a:t>
            </a:r>
            <a:r>
              <a:rPr lang="en-US" altLang="en-US" dirty="0">
                <a:latin typeface="Times New Roman" panose="02020603050405020304" pitchFamily="18" charset="0"/>
                <a:cs typeface="Times New Roman" panose="02020603050405020304" pitchFamily="18" charset="0"/>
              </a:rPr>
              <a:t> is the absolute TEMPERATURE</a:t>
            </a:r>
            <a:br>
              <a:rPr lang="en-US" altLang="en-US"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of the body, and </a:t>
            </a:r>
            <a:r>
              <a:rPr lang="en-US" altLang="en-US" i="1" dirty="0">
                <a:latin typeface="Times New Roman" panose="02020603050405020304" pitchFamily="18" charset="0"/>
                <a:cs typeface="Times New Roman" panose="02020603050405020304" pitchFamily="18" charset="0"/>
              </a:rPr>
              <a:t>a</a:t>
            </a:r>
            <a:r>
              <a:rPr lang="en-US" altLang="en-US" dirty="0">
                <a:latin typeface="Times New Roman" panose="02020603050405020304" pitchFamily="18" charset="0"/>
                <a:cs typeface="Times New Roman" panose="02020603050405020304" pitchFamily="18" charset="0"/>
              </a:rPr>
              <a:t>   is a constant (with a value of 2898)</a:t>
            </a:r>
            <a:br>
              <a:rPr lang="en-US" altLang="en-US" dirty="0">
                <a:latin typeface="Times New Roman" panose="02020603050405020304" pitchFamily="18" charset="0"/>
                <a:cs typeface="Times New Roman" panose="02020603050405020304" pitchFamily="18" charset="0"/>
              </a:rPr>
            </a:br>
            <a:br>
              <a:rPr lang="en-US" altLang="en-US" b="0" i="1" dirty="0">
                <a:latin typeface="Times New Roman" panose="02020603050405020304" pitchFamily="18" charset="0"/>
                <a:cs typeface="Times New Roman" panose="02020603050405020304" pitchFamily="18" charset="0"/>
              </a:rPr>
            </a:br>
            <a:r>
              <a:rPr lang="en-US" altLang="en-US" dirty="0">
                <a:latin typeface="Times New Roman" panose="02020603050405020304" pitchFamily="18" charset="0"/>
                <a:cs typeface="Times New Roman" panose="02020603050405020304" pitchFamily="18" charset="0"/>
              </a:rPr>
              <a:t>            (if   λ </a:t>
            </a:r>
            <a:r>
              <a:rPr lang="en-US" altLang="en-US" baseline="-30000" dirty="0">
                <a:latin typeface="Times New Roman" panose="02020603050405020304" pitchFamily="18" charset="0"/>
                <a:cs typeface="Times New Roman" panose="02020603050405020304" pitchFamily="18" charset="0"/>
              </a:rPr>
              <a:t>m</a:t>
            </a:r>
            <a:r>
              <a:rPr lang="en-US" altLang="en-US" dirty="0">
                <a:latin typeface="Times New Roman" panose="02020603050405020304" pitchFamily="18" charset="0"/>
                <a:cs typeface="Times New Roman" panose="02020603050405020304" pitchFamily="18" charset="0"/>
              </a:rPr>
              <a:t> is expressed in micrometers.)</a:t>
            </a:r>
          </a:p>
        </p:txBody>
      </p:sp>
      <p:pic>
        <p:nvPicPr>
          <p:cNvPr id="10" name="Picture 5" descr="lamda">
            <a:extLst>
              <a:ext uri="{FF2B5EF4-FFF2-40B4-BE49-F238E27FC236}">
                <a16:creationId xmlns:a16="http://schemas.microsoft.com/office/drawing/2014/main" id="{2D1B445A-872D-4042-844C-706ED50475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914400"/>
            <a:ext cx="431801"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5939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21719B5-68A5-45B7-A619-3DD002596A6D}"/>
              </a:ext>
            </a:extLst>
          </p:cNvPr>
          <p:cNvSpPr>
            <a:spLocks noGrp="1" noChangeArrowheads="1"/>
          </p:cNvSpPr>
          <p:nvPr>
            <p:ph type="title"/>
          </p:nvPr>
        </p:nvSpPr>
        <p:spPr>
          <a:xfrm>
            <a:off x="1763713" y="677862"/>
            <a:ext cx="5843587" cy="1143000"/>
          </a:xfrm>
          <a:ln w="38100">
            <a:solidFill>
              <a:schemeClr val="hlink"/>
            </a:solidFill>
            <a:miter lim="800000"/>
            <a:headEnd/>
            <a:tailEnd/>
          </a:ln>
        </p:spPr>
        <p:txBody>
          <a:bodyPr/>
          <a:lstStyle/>
          <a:p>
            <a:pPr eaLnBrk="1" hangingPunct="1"/>
            <a:r>
              <a:rPr lang="en-US" altLang="zh-TW" sz="3600" b="1" dirty="0">
                <a:latin typeface="Times New Roman" panose="02020603050405020304" pitchFamily="18" charset="0"/>
              </a:rPr>
              <a:t>Classical physics – (Pre 1900)</a:t>
            </a:r>
          </a:p>
        </p:txBody>
      </p:sp>
      <p:sp>
        <p:nvSpPr>
          <p:cNvPr id="14339" name="Rectangle 3">
            <a:extLst>
              <a:ext uri="{FF2B5EF4-FFF2-40B4-BE49-F238E27FC236}">
                <a16:creationId xmlns:a16="http://schemas.microsoft.com/office/drawing/2014/main" id="{5951CA8A-3055-4436-93DC-30D1440FC9E6}"/>
              </a:ext>
            </a:extLst>
          </p:cNvPr>
          <p:cNvSpPr>
            <a:spLocks noGrp="1" noChangeArrowheads="1"/>
          </p:cNvSpPr>
          <p:nvPr>
            <p:ph type="body" idx="1"/>
          </p:nvPr>
        </p:nvSpPr>
        <p:spPr>
          <a:xfrm>
            <a:off x="468313" y="2262187"/>
            <a:ext cx="8229600" cy="3529013"/>
          </a:xfrm>
          <a:ln w="28575">
            <a:solidFill>
              <a:srgbClr val="0000FF"/>
            </a:solidFill>
            <a:miter lim="800000"/>
            <a:headEnd/>
            <a:tailEnd/>
          </a:ln>
        </p:spPr>
        <p:txBody>
          <a:bodyPr/>
          <a:lstStyle/>
          <a:p>
            <a:pPr algn="just" eaLnBrk="1" hangingPunct="1"/>
            <a:r>
              <a:rPr lang="en-IN" dirty="0">
                <a:solidFill>
                  <a:schemeClr val="tx1"/>
                </a:solidFill>
                <a:latin typeface="Times New Roman" panose="02020603050405020304" pitchFamily="18" charset="0"/>
              </a:rPr>
              <a:t>Physics – Newton</a:t>
            </a:r>
          </a:p>
          <a:p>
            <a:pPr algn="just" eaLnBrk="1" hangingPunct="1"/>
            <a:endParaRPr lang="en-IN" dirty="0">
              <a:solidFill>
                <a:schemeClr val="tx1"/>
              </a:solidFill>
              <a:latin typeface="Times New Roman" panose="02020603050405020304" pitchFamily="18" charset="0"/>
            </a:endParaRPr>
          </a:p>
          <a:p>
            <a:pPr algn="just" eaLnBrk="1" hangingPunct="1"/>
            <a:r>
              <a:rPr lang="en-IN" dirty="0">
                <a:solidFill>
                  <a:schemeClr val="tx1"/>
                </a:solidFill>
                <a:latin typeface="Times New Roman" panose="02020603050405020304" pitchFamily="18" charset="0"/>
              </a:rPr>
              <a:t>Thermodynamics - Boltzmann, Gibbs et al.</a:t>
            </a:r>
          </a:p>
          <a:p>
            <a:pPr algn="just" eaLnBrk="1" hangingPunct="1"/>
            <a:endParaRPr lang="en-IN" dirty="0">
              <a:solidFill>
                <a:schemeClr val="tx1"/>
              </a:solidFill>
              <a:latin typeface="Times New Roman" panose="02020603050405020304" pitchFamily="18" charset="0"/>
            </a:endParaRPr>
          </a:p>
          <a:p>
            <a:pPr algn="just" eaLnBrk="1" hangingPunct="1"/>
            <a:r>
              <a:rPr lang="en-IN" dirty="0">
                <a:solidFill>
                  <a:schemeClr val="tx1"/>
                </a:solidFill>
                <a:latin typeface="Times New Roman" panose="02020603050405020304" pitchFamily="18" charset="0"/>
              </a:rPr>
              <a:t>Electromagnetics - Maxwell et al.</a:t>
            </a:r>
            <a:endParaRPr lang="en-US" altLang="zh-TW" dirty="0">
              <a:solidFill>
                <a:schemeClr val="tx1"/>
              </a:solidFill>
              <a:latin typeface="Times New Roman" panose="02020603050405020304" pitchFamily="18" charset="0"/>
            </a:endParaRPr>
          </a:p>
        </p:txBody>
      </p:sp>
      <p:sp>
        <p:nvSpPr>
          <p:cNvPr id="2" name="Date Placeholder 1">
            <a:extLst>
              <a:ext uri="{FF2B5EF4-FFF2-40B4-BE49-F238E27FC236}">
                <a16:creationId xmlns:a16="http://schemas.microsoft.com/office/drawing/2014/main" id="{C4D0C95C-B769-4D17-8A4C-BD034A68DD69}"/>
              </a:ext>
            </a:extLst>
          </p:cNvPr>
          <p:cNvSpPr>
            <a:spLocks noGrp="1"/>
          </p:cNvSpPr>
          <p:nvPr>
            <p:ph type="dt" sz="half" idx="10"/>
          </p:nvPr>
        </p:nvSpPr>
        <p:spPr/>
        <p:txBody>
          <a:bodyPr/>
          <a:lstStyle/>
          <a:p>
            <a:pPr>
              <a:defRPr/>
            </a:pPr>
            <a:fld id="{EB94A3D1-C8A8-4F7C-8AF7-48E23E699B5F}" type="datetime1">
              <a:rPr lang="en-US" smtClean="0"/>
              <a:t>9/12/2020</a:t>
            </a:fld>
            <a:endParaRPr lang="en-US" dirty="0"/>
          </a:p>
        </p:txBody>
      </p:sp>
      <p:sp>
        <p:nvSpPr>
          <p:cNvPr id="3" name="Footer Placeholder 2">
            <a:extLst>
              <a:ext uri="{FF2B5EF4-FFF2-40B4-BE49-F238E27FC236}">
                <a16:creationId xmlns:a16="http://schemas.microsoft.com/office/drawing/2014/main" id="{14FE1C5A-66D0-4682-A0F9-79AF55FC2171}"/>
              </a:ext>
            </a:extLst>
          </p:cNvPr>
          <p:cNvSpPr>
            <a:spLocks noGrp="1"/>
          </p:cNvSpPr>
          <p:nvPr>
            <p:ph type="ftr" sz="quarter" idx="11"/>
          </p:nvPr>
        </p:nvSpPr>
        <p:spPr/>
        <p:txBody>
          <a:bodyPr/>
          <a:lstStyle/>
          <a:p>
            <a:pPr>
              <a:defRPr/>
            </a:pPr>
            <a:r>
              <a:rPr lang="pt-BR"/>
              <a:t>Dr. M V V K Srinivas Prasad, K L E F</a:t>
            </a:r>
            <a:endParaRPr lang="en-US" dirty="0"/>
          </a:p>
        </p:txBody>
      </p:sp>
      <p:sp>
        <p:nvSpPr>
          <p:cNvPr id="4" name="Slide Number Placeholder 3">
            <a:extLst>
              <a:ext uri="{FF2B5EF4-FFF2-40B4-BE49-F238E27FC236}">
                <a16:creationId xmlns:a16="http://schemas.microsoft.com/office/drawing/2014/main" id="{C89F60B7-2B7C-47BC-835F-D8391C96BC0D}"/>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2</a:t>
            </a:fld>
            <a:endParaRPr lang="en-US"/>
          </a:p>
        </p:txBody>
      </p:sp>
    </p:spTree>
    <p:extLst>
      <p:ext uri="{BB962C8B-B14F-4D97-AF65-F5344CB8AC3E}">
        <p14:creationId xmlns:p14="http://schemas.microsoft.com/office/powerpoint/2010/main" val="3083373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2857A4C-B766-4BF4-A048-CE5DFBFCCDC3}"/>
              </a:ext>
            </a:extLst>
          </p:cNvPr>
          <p:cNvSpPr>
            <a:spLocks noGrp="1"/>
          </p:cNvSpPr>
          <p:nvPr>
            <p:ph type="dt" sz="half" idx="10"/>
          </p:nvPr>
        </p:nvSpPr>
        <p:spPr/>
        <p:txBody>
          <a:bodyPr/>
          <a:lstStyle/>
          <a:p>
            <a:pPr>
              <a:defRPr/>
            </a:pPr>
            <a:fld id="{0B5E0695-C08F-4701-ADC6-48E5C5494A6C}" type="datetime1">
              <a:rPr lang="en-US" smtClean="0"/>
              <a:t>9/12/2020</a:t>
            </a:fld>
            <a:endParaRPr lang="en-US" dirty="0"/>
          </a:p>
        </p:txBody>
      </p:sp>
      <p:sp>
        <p:nvSpPr>
          <p:cNvPr id="5" name="Footer Placeholder 4">
            <a:extLst>
              <a:ext uri="{FF2B5EF4-FFF2-40B4-BE49-F238E27FC236}">
                <a16:creationId xmlns:a16="http://schemas.microsoft.com/office/drawing/2014/main" id="{00748B4B-FD72-48D8-A90E-EB68CE4E9AFE}"/>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2E4EA152-0DA4-45AE-9E9F-91FBA7068ABF}"/>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20</a:t>
            </a:fld>
            <a:endParaRPr lang="en-US"/>
          </a:p>
        </p:txBody>
      </p:sp>
      <p:pic>
        <p:nvPicPr>
          <p:cNvPr id="7" name="Picture 2" descr="wein">
            <a:extLst>
              <a:ext uri="{FF2B5EF4-FFF2-40B4-BE49-F238E27FC236}">
                <a16:creationId xmlns:a16="http://schemas.microsoft.com/office/drawing/2014/main" id="{EE4509B5-F633-42CA-B1BA-14EB3A237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2778"/>
          <a:stretch>
            <a:fillRect/>
          </a:stretch>
        </p:blipFill>
        <p:spPr bwMode="auto">
          <a:xfrm>
            <a:off x="228600" y="838200"/>
            <a:ext cx="6400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8">
            <a:extLst>
              <a:ext uri="{FF2B5EF4-FFF2-40B4-BE49-F238E27FC236}">
                <a16:creationId xmlns:a16="http://schemas.microsoft.com/office/drawing/2014/main" id="{CF80540F-6D80-4424-A1A8-2F79A3A146D6}"/>
              </a:ext>
            </a:extLst>
          </p:cNvPr>
          <p:cNvGrpSpPr>
            <a:grpSpLocks/>
          </p:cNvGrpSpPr>
          <p:nvPr/>
        </p:nvGrpSpPr>
        <p:grpSpPr bwMode="auto">
          <a:xfrm>
            <a:off x="4648200" y="1600200"/>
            <a:ext cx="4114800" cy="2724150"/>
            <a:chOff x="2928" y="1008"/>
            <a:chExt cx="2592" cy="1716"/>
          </a:xfrm>
        </p:grpSpPr>
        <p:sp>
          <p:nvSpPr>
            <p:cNvPr id="9" name="Text Box 4">
              <a:extLst>
                <a:ext uri="{FF2B5EF4-FFF2-40B4-BE49-F238E27FC236}">
                  <a16:creationId xmlns:a16="http://schemas.microsoft.com/office/drawing/2014/main" id="{ECC5AE46-F1BE-4B14-90F3-C570577348B3}"/>
                </a:ext>
              </a:extLst>
            </p:cNvPr>
            <p:cNvSpPr txBox="1">
              <a:spLocks noChangeArrowheads="1"/>
            </p:cNvSpPr>
            <p:nvPr/>
          </p:nvSpPr>
          <p:spPr bwMode="auto">
            <a:xfrm>
              <a:off x="4224" y="1056"/>
              <a:ext cx="1296" cy="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Rounded MT Bold" panose="020F0704030504030204" pitchFamily="34" charset="0"/>
                </a:defRPr>
              </a:lvl1pPr>
              <a:lvl2pPr marL="742950" indent="-285750" eaLnBrk="0" hangingPunct="0">
                <a:defRPr sz="3200" b="1">
                  <a:solidFill>
                    <a:schemeClr val="tx1"/>
                  </a:solidFill>
                  <a:latin typeface="Arial Rounded MT Bold" panose="020F0704030504030204" pitchFamily="34" charset="0"/>
                </a:defRPr>
              </a:lvl2pPr>
              <a:lvl3pPr marL="1143000" indent="-228600" eaLnBrk="0" hangingPunct="0">
                <a:defRPr sz="3200" b="1">
                  <a:solidFill>
                    <a:schemeClr val="tx1"/>
                  </a:solidFill>
                  <a:latin typeface="Arial Rounded MT Bold" panose="020F0704030504030204" pitchFamily="34" charset="0"/>
                </a:defRPr>
              </a:lvl3pPr>
              <a:lvl4pPr marL="1600200" indent="-228600" eaLnBrk="0" hangingPunct="0">
                <a:defRPr sz="3200" b="1">
                  <a:solidFill>
                    <a:schemeClr val="tx1"/>
                  </a:solidFill>
                  <a:latin typeface="Arial Rounded MT Bold" panose="020F0704030504030204" pitchFamily="34" charset="0"/>
                </a:defRPr>
              </a:lvl4pPr>
              <a:lvl5pPr marL="2057400" indent="-228600" eaLnBrk="0" hangingPunct="0">
                <a:defRPr sz="3200" b="1">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3200" b="1">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3200" b="1">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3200" b="1">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3200" b="1">
                  <a:solidFill>
                    <a:schemeClr val="tx1"/>
                  </a:solidFill>
                  <a:latin typeface="Arial Rounded MT Bold" panose="020F0704030504030204" pitchFamily="34" charset="0"/>
                </a:defRPr>
              </a:lvl9pPr>
            </a:lstStyle>
            <a:p>
              <a:pPr algn="ctr" eaLnBrk="1" hangingPunct="1">
                <a:spcBef>
                  <a:spcPct val="50000"/>
                </a:spcBef>
              </a:pPr>
              <a:r>
                <a:rPr lang="en-US" altLang="en-US" sz="2400"/>
                <a:t>Note the INVERSE relationship between wavelength and temperature</a:t>
              </a:r>
            </a:p>
          </p:txBody>
        </p:sp>
        <p:sp>
          <p:nvSpPr>
            <p:cNvPr id="10" name="Line 6">
              <a:extLst>
                <a:ext uri="{FF2B5EF4-FFF2-40B4-BE49-F238E27FC236}">
                  <a16:creationId xmlns:a16="http://schemas.microsoft.com/office/drawing/2014/main" id="{ED24151A-0CCB-4B1E-9171-CDD2042FD879}"/>
                </a:ext>
              </a:extLst>
            </p:cNvPr>
            <p:cNvSpPr>
              <a:spLocks noChangeShapeType="1"/>
            </p:cNvSpPr>
            <p:nvPr/>
          </p:nvSpPr>
          <p:spPr bwMode="auto">
            <a:xfrm flipH="1" flipV="1">
              <a:off x="2928" y="1008"/>
              <a:ext cx="1440" cy="432"/>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grpSp>
    </p:spTree>
    <p:extLst>
      <p:ext uri="{BB962C8B-B14F-4D97-AF65-F5344CB8AC3E}">
        <p14:creationId xmlns:p14="http://schemas.microsoft.com/office/powerpoint/2010/main" val="429406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8EF1D91-A330-48D2-A624-409F2487484C}"/>
              </a:ext>
            </a:extLst>
          </p:cNvPr>
          <p:cNvSpPr>
            <a:spLocks noGrp="1"/>
          </p:cNvSpPr>
          <p:nvPr>
            <p:ph type="dt" sz="half" idx="10"/>
          </p:nvPr>
        </p:nvSpPr>
        <p:spPr/>
        <p:txBody>
          <a:bodyPr/>
          <a:lstStyle/>
          <a:p>
            <a:pPr>
              <a:defRPr/>
            </a:pPr>
            <a:fld id="{E431AAD9-C530-42AE-856D-3F0449223AA5}" type="datetime1">
              <a:rPr lang="en-US" smtClean="0"/>
              <a:t>9/12/2020</a:t>
            </a:fld>
            <a:endParaRPr lang="en-US" dirty="0"/>
          </a:p>
        </p:txBody>
      </p:sp>
      <p:sp>
        <p:nvSpPr>
          <p:cNvPr id="5" name="Footer Placeholder 4">
            <a:extLst>
              <a:ext uri="{FF2B5EF4-FFF2-40B4-BE49-F238E27FC236}">
                <a16:creationId xmlns:a16="http://schemas.microsoft.com/office/drawing/2014/main" id="{DA929DF7-3489-4488-8DD7-2374E57FC608}"/>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738646F4-E1F2-4456-B261-879036FFA065}"/>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21</a:t>
            </a:fld>
            <a:endParaRPr lang="en-US"/>
          </a:p>
        </p:txBody>
      </p:sp>
      <p:sp>
        <p:nvSpPr>
          <p:cNvPr id="7" name="Text Box 3">
            <a:extLst>
              <a:ext uri="{FF2B5EF4-FFF2-40B4-BE49-F238E27FC236}">
                <a16:creationId xmlns:a16="http://schemas.microsoft.com/office/drawing/2014/main" id="{4CD6A01A-43D7-439E-B5A4-E74E705C1F33}"/>
              </a:ext>
            </a:extLst>
          </p:cNvPr>
          <p:cNvSpPr txBox="1">
            <a:spLocks noChangeArrowheads="1"/>
          </p:cNvSpPr>
          <p:nvPr/>
        </p:nvSpPr>
        <p:spPr bwMode="auto">
          <a:xfrm>
            <a:off x="838200" y="3657600"/>
            <a:ext cx="6019800"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Rounded MT Bold" panose="020F0704030504030204" pitchFamily="34" charset="0"/>
              </a:defRPr>
            </a:lvl1pPr>
            <a:lvl2pPr marL="742950" indent="-285750" eaLnBrk="0" hangingPunct="0">
              <a:defRPr sz="3200" b="1">
                <a:solidFill>
                  <a:schemeClr val="tx1"/>
                </a:solidFill>
                <a:latin typeface="Arial Rounded MT Bold" panose="020F0704030504030204" pitchFamily="34" charset="0"/>
              </a:defRPr>
            </a:lvl2pPr>
            <a:lvl3pPr marL="1143000" indent="-228600" eaLnBrk="0" hangingPunct="0">
              <a:defRPr sz="3200" b="1">
                <a:solidFill>
                  <a:schemeClr val="tx1"/>
                </a:solidFill>
                <a:latin typeface="Arial Rounded MT Bold" panose="020F0704030504030204" pitchFamily="34" charset="0"/>
              </a:defRPr>
            </a:lvl3pPr>
            <a:lvl4pPr marL="1600200" indent="-228600" eaLnBrk="0" hangingPunct="0">
              <a:defRPr sz="3200" b="1">
                <a:solidFill>
                  <a:schemeClr val="tx1"/>
                </a:solidFill>
                <a:latin typeface="Arial Rounded MT Bold" panose="020F0704030504030204" pitchFamily="34" charset="0"/>
              </a:defRPr>
            </a:lvl4pPr>
            <a:lvl5pPr marL="2057400" indent="-228600" eaLnBrk="0" hangingPunct="0">
              <a:defRPr sz="3200" b="1">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3200" b="1">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3200" b="1">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3200" b="1">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3200" b="1">
                <a:solidFill>
                  <a:schemeClr val="tx1"/>
                </a:solidFill>
                <a:latin typeface="Arial Rounded MT Bold" panose="020F0704030504030204" pitchFamily="34" charset="0"/>
              </a:defRPr>
            </a:lvl9pPr>
          </a:lstStyle>
          <a:p>
            <a:pPr algn="ctr" eaLnBrk="1" hangingPunct="1">
              <a:spcBef>
                <a:spcPct val="50000"/>
              </a:spcBef>
            </a:pPr>
            <a:r>
              <a:rPr lang="en-US" altLang="en-US" sz="3600">
                <a:cs typeface="Times New Roman" panose="02020603050405020304" pitchFamily="18" charset="0"/>
              </a:rPr>
              <a:t>“The </a:t>
            </a:r>
            <a:r>
              <a:rPr lang="en-US" altLang="en-US" sz="3600" u="sng">
                <a:cs typeface="Times New Roman" panose="02020603050405020304" pitchFamily="18" charset="0"/>
              </a:rPr>
              <a:t>hotter</a:t>
            </a:r>
            <a:r>
              <a:rPr lang="en-US" altLang="en-US" sz="3600">
                <a:cs typeface="Times New Roman" panose="02020603050405020304" pitchFamily="18" charset="0"/>
              </a:rPr>
              <a:t> the body, the </a:t>
            </a:r>
            <a:r>
              <a:rPr lang="en-US" altLang="en-US" sz="3600" u="sng">
                <a:cs typeface="Times New Roman" panose="02020603050405020304" pitchFamily="18" charset="0"/>
              </a:rPr>
              <a:t>shorter</a:t>
            </a:r>
            <a:r>
              <a:rPr lang="en-US" altLang="en-US" sz="3600">
                <a:cs typeface="Times New Roman" panose="02020603050405020304" pitchFamily="18" charset="0"/>
              </a:rPr>
              <a:t> the wavelength”</a:t>
            </a:r>
          </a:p>
          <a:p>
            <a:pPr algn="ctr" eaLnBrk="1" hangingPunct="1">
              <a:spcBef>
                <a:spcPct val="50000"/>
              </a:spcBef>
            </a:pPr>
            <a:r>
              <a:rPr lang="en-US" altLang="en-US" sz="3600">
                <a:cs typeface="Times New Roman" panose="02020603050405020304" pitchFamily="18" charset="0"/>
              </a:rPr>
              <a:t>“The </a:t>
            </a:r>
            <a:r>
              <a:rPr lang="en-US" altLang="en-US" sz="3600" u="sng">
                <a:cs typeface="Times New Roman" panose="02020603050405020304" pitchFamily="18" charset="0"/>
              </a:rPr>
              <a:t>cooler </a:t>
            </a:r>
            <a:r>
              <a:rPr lang="en-US" altLang="en-US" sz="3600">
                <a:cs typeface="Times New Roman" panose="02020603050405020304" pitchFamily="18" charset="0"/>
              </a:rPr>
              <a:t>the body, the </a:t>
            </a:r>
            <a:r>
              <a:rPr lang="en-US" altLang="en-US" sz="3600" u="sng">
                <a:cs typeface="Times New Roman" panose="02020603050405020304" pitchFamily="18" charset="0"/>
              </a:rPr>
              <a:t>longer </a:t>
            </a:r>
            <a:r>
              <a:rPr lang="en-US" altLang="en-US" sz="3600">
                <a:cs typeface="Times New Roman" panose="02020603050405020304" pitchFamily="18" charset="0"/>
              </a:rPr>
              <a:t>the wavelength”</a:t>
            </a:r>
            <a:endParaRPr lang="en-US" altLang="en-US"/>
          </a:p>
        </p:txBody>
      </p:sp>
      <p:grpSp>
        <p:nvGrpSpPr>
          <p:cNvPr id="8" name="Group 1041">
            <a:extLst>
              <a:ext uri="{FF2B5EF4-FFF2-40B4-BE49-F238E27FC236}">
                <a16:creationId xmlns:a16="http://schemas.microsoft.com/office/drawing/2014/main" id="{C4637999-1456-4868-B52E-5E0CCA440B73}"/>
              </a:ext>
            </a:extLst>
          </p:cNvPr>
          <p:cNvGrpSpPr>
            <a:grpSpLocks/>
          </p:cNvGrpSpPr>
          <p:nvPr/>
        </p:nvGrpSpPr>
        <p:grpSpPr bwMode="auto">
          <a:xfrm>
            <a:off x="838200" y="636587"/>
            <a:ext cx="7315200" cy="2862264"/>
            <a:chOff x="432" y="384"/>
            <a:chExt cx="4608" cy="1803"/>
          </a:xfrm>
        </p:grpSpPr>
        <p:sp>
          <p:nvSpPr>
            <p:cNvPr id="9" name="Text Box 2">
              <a:extLst>
                <a:ext uri="{FF2B5EF4-FFF2-40B4-BE49-F238E27FC236}">
                  <a16:creationId xmlns:a16="http://schemas.microsoft.com/office/drawing/2014/main" id="{6099005A-47D8-40E0-91B2-812655320190}"/>
                </a:ext>
              </a:extLst>
            </p:cNvPr>
            <p:cNvSpPr txBox="1">
              <a:spLocks noChangeArrowheads="1"/>
            </p:cNvSpPr>
            <p:nvPr/>
          </p:nvSpPr>
          <p:spPr bwMode="auto">
            <a:xfrm>
              <a:off x="432" y="384"/>
              <a:ext cx="4608" cy="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Rounded MT Bold" panose="020F0704030504030204" pitchFamily="34" charset="0"/>
                </a:defRPr>
              </a:lvl1pPr>
              <a:lvl2pPr marL="742950" indent="-285750" eaLnBrk="0" hangingPunct="0">
                <a:defRPr sz="3200" b="1">
                  <a:solidFill>
                    <a:schemeClr val="tx1"/>
                  </a:solidFill>
                  <a:latin typeface="Arial Rounded MT Bold" panose="020F0704030504030204" pitchFamily="34" charset="0"/>
                </a:defRPr>
              </a:lvl2pPr>
              <a:lvl3pPr marL="1143000" indent="-228600" eaLnBrk="0" hangingPunct="0">
                <a:defRPr sz="3200" b="1">
                  <a:solidFill>
                    <a:schemeClr val="tx1"/>
                  </a:solidFill>
                  <a:latin typeface="Arial Rounded MT Bold" panose="020F0704030504030204" pitchFamily="34" charset="0"/>
                </a:defRPr>
              </a:lvl3pPr>
              <a:lvl4pPr marL="1600200" indent="-228600" eaLnBrk="0" hangingPunct="0">
                <a:defRPr sz="3200" b="1">
                  <a:solidFill>
                    <a:schemeClr val="tx1"/>
                  </a:solidFill>
                  <a:latin typeface="Arial Rounded MT Bold" panose="020F0704030504030204" pitchFamily="34" charset="0"/>
                </a:defRPr>
              </a:lvl4pPr>
              <a:lvl5pPr marL="2057400" indent="-228600" eaLnBrk="0" hangingPunct="0">
                <a:defRPr sz="3200" b="1">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3200" b="1">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3200" b="1">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3200" b="1">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3200" b="1">
                  <a:solidFill>
                    <a:schemeClr val="tx1"/>
                  </a:solidFill>
                  <a:latin typeface="Arial Rounded MT Bold" panose="020F0704030504030204" pitchFamily="34" charset="0"/>
                </a:defRPr>
              </a:lvl9pPr>
            </a:lstStyle>
            <a:p>
              <a:pPr algn="ctr" eaLnBrk="1" hangingPunct="1">
                <a:spcBef>
                  <a:spcPct val="50000"/>
                </a:spcBef>
              </a:pPr>
              <a:r>
                <a:rPr lang="en-US" altLang="en-US" sz="4000" dirty="0">
                  <a:latin typeface="Times New Roman" panose="02020603050405020304" pitchFamily="18" charset="0"/>
                  <a:cs typeface="Times New Roman" panose="02020603050405020304" pitchFamily="18" charset="0"/>
                </a:rPr>
                <a:t>Wien’s Law (easy way)  </a:t>
              </a:r>
            </a:p>
            <a:p>
              <a:pPr algn="ctr" eaLnBrk="1" hangingPunct="1">
                <a:spcBef>
                  <a:spcPct val="50000"/>
                </a:spcBef>
              </a:pPr>
              <a:r>
                <a:rPr lang="en-US" altLang="en-US" sz="4000" dirty="0">
                  <a:latin typeface="Times New Roman" panose="02020603050405020304" pitchFamily="18" charset="0"/>
                  <a:cs typeface="Times New Roman" panose="02020603050405020304" pitchFamily="18" charset="0"/>
                </a:rPr>
                <a:t>  </a:t>
              </a:r>
              <a:r>
                <a:rPr lang="en-US" altLang="en-US" sz="4000" baseline="-25000" dirty="0">
                  <a:latin typeface="Times New Roman" panose="02020603050405020304" pitchFamily="18" charset="0"/>
                  <a:cs typeface="Times New Roman" panose="02020603050405020304" pitchFamily="18" charset="0"/>
                </a:rPr>
                <a:t>max</a:t>
              </a:r>
              <a:r>
                <a:rPr lang="en-US" altLang="en-US" sz="4000" dirty="0">
                  <a:latin typeface="Times New Roman" panose="02020603050405020304" pitchFamily="18" charset="0"/>
                  <a:cs typeface="Times New Roman" panose="02020603050405020304" pitchFamily="18" charset="0"/>
                </a:rPr>
                <a:t> = constant / T  </a:t>
              </a:r>
              <a:br>
                <a:rPr lang="en-US" altLang="en-US" sz="4000" dirty="0">
                  <a:latin typeface="Times New Roman" panose="02020603050405020304" pitchFamily="18" charset="0"/>
                  <a:cs typeface="Times New Roman" panose="02020603050405020304" pitchFamily="18" charset="0"/>
                </a:rPr>
              </a:br>
              <a:r>
                <a:rPr lang="en-US" altLang="en-US" sz="4000" dirty="0">
                  <a:latin typeface="Times New Roman" panose="02020603050405020304" pitchFamily="18" charset="0"/>
                  <a:cs typeface="Times New Roman" panose="02020603050405020304" pitchFamily="18" charset="0"/>
                </a:rPr>
                <a:t>(Inverse relationship between </a:t>
              </a:r>
              <a:br>
                <a:rPr lang="en-US" altLang="en-US" sz="4000" dirty="0">
                  <a:latin typeface="Times New Roman" panose="02020603050405020304" pitchFamily="18" charset="0"/>
                  <a:cs typeface="Times New Roman" panose="02020603050405020304" pitchFamily="18" charset="0"/>
                </a:rPr>
              </a:br>
              <a:r>
                <a:rPr lang="en-US" altLang="en-US" sz="4000" dirty="0">
                  <a:latin typeface="Times New Roman" panose="02020603050405020304" pitchFamily="18" charset="0"/>
                  <a:cs typeface="Times New Roman" panose="02020603050405020304" pitchFamily="18" charset="0"/>
                </a:rPr>
                <a:t>wavelength and temperature)</a:t>
              </a:r>
            </a:p>
          </p:txBody>
        </p:sp>
        <p:pic>
          <p:nvPicPr>
            <p:cNvPr id="10" name="Picture 1040" descr="lamda">
              <a:extLst>
                <a:ext uri="{FF2B5EF4-FFF2-40B4-BE49-F238E27FC236}">
                  <a16:creationId xmlns:a16="http://schemas.microsoft.com/office/drawing/2014/main" id="{B21BC51A-67A1-406E-9CC7-195C8FE68D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8" y="1040"/>
              <a:ext cx="272"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3345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1026" descr="so01038_">
            <a:extLst>
              <a:ext uri="{FF2B5EF4-FFF2-40B4-BE49-F238E27FC236}">
                <a16:creationId xmlns:a16="http://schemas.microsoft.com/office/drawing/2014/main" id="{69B7DA43-499F-43E6-80EA-29E7825DE7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3505200"/>
            <a:ext cx="2652713"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4" name="Picture 1030" descr="mp00133_">
            <a:extLst>
              <a:ext uri="{FF2B5EF4-FFF2-40B4-BE49-F238E27FC236}">
                <a16:creationId xmlns:a16="http://schemas.microsoft.com/office/drawing/2014/main" id="{1B163CFA-3DD4-4C42-960D-8225C79CA3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0" y="4440237"/>
            <a:ext cx="182880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037">
            <a:extLst>
              <a:ext uri="{FF2B5EF4-FFF2-40B4-BE49-F238E27FC236}">
                <a16:creationId xmlns:a16="http://schemas.microsoft.com/office/drawing/2014/main" id="{C3C90A9D-B056-4031-B55B-4FFE589FE83B}"/>
              </a:ext>
            </a:extLst>
          </p:cNvPr>
          <p:cNvGrpSpPr>
            <a:grpSpLocks/>
          </p:cNvGrpSpPr>
          <p:nvPr/>
        </p:nvGrpSpPr>
        <p:grpSpPr bwMode="auto">
          <a:xfrm>
            <a:off x="533400" y="609600"/>
            <a:ext cx="3733800" cy="2971800"/>
            <a:chOff x="336" y="337"/>
            <a:chExt cx="2352" cy="1919"/>
          </a:xfrm>
        </p:grpSpPr>
        <p:sp>
          <p:nvSpPr>
            <p:cNvPr id="44045" name="Oval 1028">
              <a:extLst>
                <a:ext uri="{FF2B5EF4-FFF2-40B4-BE49-F238E27FC236}">
                  <a16:creationId xmlns:a16="http://schemas.microsoft.com/office/drawing/2014/main" id="{2555B7DD-675C-4CCD-BACA-FEAB5D2239B9}"/>
                </a:ext>
              </a:extLst>
            </p:cNvPr>
            <p:cNvSpPr>
              <a:spLocks noChangeArrowheads="1"/>
            </p:cNvSpPr>
            <p:nvPr/>
          </p:nvSpPr>
          <p:spPr bwMode="auto">
            <a:xfrm>
              <a:off x="336" y="337"/>
              <a:ext cx="2352" cy="1823"/>
            </a:xfrm>
            <a:prstGeom prst="ellipse">
              <a:avLst/>
            </a:prstGeom>
            <a:solidFill>
              <a:schemeClr val="accent1"/>
            </a:solidFill>
            <a:ln w="9525">
              <a:solidFill>
                <a:schemeClr val="tx1"/>
              </a:solidFill>
              <a:round/>
              <a:headEnd/>
              <a:tailEnd/>
            </a:ln>
          </p:spPr>
          <p:txBody>
            <a:bodyPr wrap="none" anchor="ctr"/>
            <a:lstStyle>
              <a:lvl1pPr eaLnBrk="0" hangingPunct="0">
                <a:defRPr sz="3200" b="1">
                  <a:solidFill>
                    <a:schemeClr val="tx1"/>
                  </a:solidFill>
                  <a:latin typeface="Arial Rounded MT Bold" panose="020F0704030504030204" pitchFamily="34" charset="0"/>
                </a:defRPr>
              </a:lvl1pPr>
              <a:lvl2pPr marL="742950" indent="-285750" eaLnBrk="0" hangingPunct="0">
                <a:defRPr sz="3200" b="1">
                  <a:solidFill>
                    <a:schemeClr val="tx1"/>
                  </a:solidFill>
                  <a:latin typeface="Arial Rounded MT Bold" panose="020F0704030504030204" pitchFamily="34" charset="0"/>
                </a:defRPr>
              </a:lvl2pPr>
              <a:lvl3pPr marL="1143000" indent="-228600" eaLnBrk="0" hangingPunct="0">
                <a:defRPr sz="3200" b="1">
                  <a:solidFill>
                    <a:schemeClr val="tx1"/>
                  </a:solidFill>
                  <a:latin typeface="Arial Rounded MT Bold" panose="020F0704030504030204" pitchFamily="34" charset="0"/>
                </a:defRPr>
              </a:lvl3pPr>
              <a:lvl4pPr marL="1600200" indent="-228600" eaLnBrk="0" hangingPunct="0">
                <a:defRPr sz="3200" b="1">
                  <a:solidFill>
                    <a:schemeClr val="tx1"/>
                  </a:solidFill>
                  <a:latin typeface="Arial Rounded MT Bold" panose="020F0704030504030204" pitchFamily="34" charset="0"/>
                </a:defRPr>
              </a:lvl4pPr>
              <a:lvl5pPr marL="2057400" indent="-228600" eaLnBrk="0" hangingPunct="0">
                <a:defRPr sz="3200" b="1">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3200" b="1">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3200" b="1">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3200" b="1">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3200" b="1">
                  <a:solidFill>
                    <a:schemeClr val="tx1"/>
                  </a:solidFill>
                  <a:latin typeface="Arial Rounded MT Bold" panose="020F0704030504030204" pitchFamily="34" charset="0"/>
                </a:defRPr>
              </a:lvl9pPr>
            </a:lstStyle>
            <a:p>
              <a:pPr eaLnBrk="1" hangingPunct="1"/>
              <a:endParaRPr lang="en-US" altLang="en-US"/>
            </a:p>
          </p:txBody>
        </p:sp>
        <p:sp>
          <p:nvSpPr>
            <p:cNvPr id="44046" name="Text Box 1029">
              <a:extLst>
                <a:ext uri="{FF2B5EF4-FFF2-40B4-BE49-F238E27FC236}">
                  <a16:creationId xmlns:a16="http://schemas.microsoft.com/office/drawing/2014/main" id="{0B1BBDA9-BCF8-4C02-9955-B36D955979FA}"/>
                </a:ext>
              </a:extLst>
            </p:cNvPr>
            <p:cNvSpPr txBox="1">
              <a:spLocks noChangeArrowheads="1"/>
            </p:cNvSpPr>
            <p:nvPr/>
          </p:nvSpPr>
          <p:spPr bwMode="auto">
            <a:xfrm>
              <a:off x="576" y="583"/>
              <a:ext cx="1824" cy="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Rounded MT Bold" panose="020F0704030504030204" pitchFamily="34" charset="0"/>
                </a:defRPr>
              </a:lvl1pPr>
              <a:lvl2pPr marL="742950" indent="-285750" eaLnBrk="0" hangingPunct="0">
                <a:defRPr sz="3200" b="1">
                  <a:solidFill>
                    <a:schemeClr val="tx1"/>
                  </a:solidFill>
                  <a:latin typeface="Arial Rounded MT Bold" panose="020F0704030504030204" pitchFamily="34" charset="0"/>
                </a:defRPr>
              </a:lvl2pPr>
              <a:lvl3pPr marL="1143000" indent="-228600" eaLnBrk="0" hangingPunct="0">
                <a:defRPr sz="3200" b="1">
                  <a:solidFill>
                    <a:schemeClr val="tx1"/>
                  </a:solidFill>
                  <a:latin typeface="Arial Rounded MT Bold" panose="020F0704030504030204" pitchFamily="34" charset="0"/>
                </a:defRPr>
              </a:lvl3pPr>
              <a:lvl4pPr marL="1600200" indent="-228600" eaLnBrk="0" hangingPunct="0">
                <a:defRPr sz="3200" b="1">
                  <a:solidFill>
                    <a:schemeClr val="tx1"/>
                  </a:solidFill>
                  <a:latin typeface="Arial Rounded MT Bold" panose="020F0704030504030204" pitchFamily="34" charset="0"/>
                </a:defRPr>
              </a:lvl4pPr>
              <a:lvl5pPr marL="2057400" indent="-228600" eaLnBrk="0" hangingPunct="0">
                <a:defRPr sz="3200" b="1">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3200" b="1">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3200" b="1">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3200" b="1">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3200" b="1">
                  <a:solidFill>
                    <a:schemeClr val="tx1"/>
                  </a:solidFill>
                  <a:latin typeface="Arial Rounded MT Bold" panose="020F0704030504030204" pitchFamily="34" charset="0"/>
                </a:defRPr>
              </a:lvl9pPr>
            </a:lstStyle>
            <a:p>
              <a:pPr algn="ctr" eaLnBrk="1" hangingPunct="1">
                <a:spcBef>
                  <a:spcPct val="50000"/>
                </a:spcBef>
              </a:pPr>
              <a:r>
                <a:rPr lang="en-US" altLang="en-US" sz="2400" dirty="0">
                  <a:solidFill>
                    <a:schemeClr val="bg1"/>
                  </a:solidFill>
                </a:rPr>
                <a:t>“I’m HOT, so I emit my maximum amount of radiation at SHORTER wavelengths”</a:t>
              </a:r>
              <a:r>
                <a:rPr lang="en-US" altLang="en-US" sz="2400" dirty="0">
                  <a:solidFill>
                    <a:schemeClr val="bg1"/>
                  </a:solidFill>
                  <a:sym typeface="Symbol" panose="05050102010706020507" pitchFamily="18" charset="2"/>
                </a:rPr>
                <a:t> </a:t>
              </a:r>
              <a:endParaRPr lang="en-US" altLang="en-US" sz="2400" dirty="0">
                <a:solidFill>
                  <a:schemeClr val="bg1"/>
                </a:solidFill>
              </a:endParaRPr>
            </a:p>
          </p:txBody>
        </p:sp>
        <p:sp>
          <p:nvSpPr>
            <p:cNvPr id="44047" name="Line 1032">
              <a:extLst>
                <a:ext uri="{FF2B5EF4-FFF2-40B4-BE49-F238E27FC236}">
                  <a16:creationId xmlns:a16="http://schemas.microsoft.com/office/drawing/2014/main" id="{97B5BF0D-A2F6-46A5-9D74-4E83244642BE}"/>
                </a:ext>
              </a:extLst>
            </p:cNvPr>
            <p:cNvSpPr>
              <a:spLocks noChangeShapeType="1"/>
            </p:cNvSpPr>
            <p:nvPr/>
          </p:nvSpPr>
          <p:spPr bwMode="auto">
            <a:xfrm flipV="1">
              <a:off x="1632" y="2064"/>
              <a:ext cx="0" cy="192"/>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3" name="Group 1038">
            <a:extLst>
              <a:ext uri="{FF2B5EF4-FFF2-40B4-BE49-F238E27FC236}">
                <a16:creationId xmlns:a16="http://schemas.microsoft.com/office/drawing/2014/main" id="{7F45A75B-1A8E-4173-9099-C1923E235B99}"/>
              </a:ext>
            </a:extLst>
          </p:cNvPr>
          <p:cNvGrpSpPr>
            <a:grpSpLocks/>
          </p:cNvGrpSpPr>
          <p:nvPr/>
        </p:nvGrpSpPr>
        <p:grpSpPr bwMode="auto">
          <a:xfrm>
            <a:off x="5029200" y="1011237"/>
            <a:ext cx="3429000" cy="3505200"/>
            <a:chOff x="3168" y="96"/>
            <a:chExt cx="2160" cy="2208"/>
          </a:xfrm>
        </p:grpSpPr>
        <p:sp>
          <p:nvSpPr>
            <p:cNvPr id="44042" name="Oval 1027">
              <a:extLst>
                <a:ext uri="{FF2B5EF4-FFF2-40B4-BE49-F238E27FC236}">
                  <a16:creationId xmlns:a16="http://schemas.microsoft.com/office/drawing/2014/main" id="{BD9A02AE-CFB2-49EB-9536-6FB0DC9E585E}"/>
                </a:ext>
              </a:extLst>
            </p:cNvPr>
            <p:cNvSpPr>
              <a:spLocks noChangeArrowheads="1"/>
            </p:cNvSpPr>
            <p:nvPr/>
          </p:nvSpPr>
          <p:spPr bwMode="auto">
            <a:xfrm>
              <a:off x="3168" y="96"/>
              <a:ext cx="2160" cy="1824"/>
            </a:xfrm>
            <a:prstGeom prst="ellipse">
              <a:avLst/>
            </a:prstGeom>
            <a:solidFill>
              <a:schemeClr val="accent1"/>
            </a:solidFill>
            <a:ln w="9525">
              <a:solidFill>
                <a:schemeClr val="tx1"/>
              </a:solidFill>
              <a:round/>
              <a:headEnd/>
              <a:tailEnd/>
            </a:ln>
          </p:spPr>
          <p:txBody>
            <a:bodyPr wrap="none" anchor="ctr"/>
            <a:lstStyle>
              <a:lvl1pPr eaLnBrk="0" hangingPunct="0">
                <a:defRPr sz="3200" b="1">
                  <a:solidFill>
                    <a:schemeClr val="tx1"/>
                  </a:solidFill>
                  <a:latin typeface="Arial Rounded MT Bold" panose="020F0704030504030204" pitchFamily="34" charset="0"/>
                </a:defRPr>
              </a:lvl1pPr>
              <a:lvl2pPr marL="742950" indent="-285750" eaLnBrk="0" hangingPunct="0">
                <a:defRPr sz="3200" b="1">
                  <a:solidFill>
                    <a:schemeClr val="tx1"/>
                  </a:solidFill>
                  <a:latin typeface="Arial Rounded MT Bold" panose="020F0704030504030204" pitchFamily="34" charset="0"/>
                </a:defRPr>
              </a:lvl2pPr>
              <a:lvl3pPr marL="1143000" indent="-228600" eaLnBrk="0" hangingPunct="0">
                <a:defRPr sz="3200" b="1">
                  <a:solidFill>
                    <a:schemeClr val="tx1"/>
                  </a:solidFill>
                  <a:latin typeface="Arial Rounded MT Bold" panose="020F0704030504030204" pitchFamily="34" charset="0"/>
                </a:defRPr>
              </a:lvl3pPr>
              <a:lvl4pPr marL="1600200" indent="-228600" eaLnBrk="0" hangingPunct="0">
                <a:defRPr sz="3200" b="1">
                  <a:solidFill>
                    <a:schemeClr val="tx1"/>
                  </a:solidFill>
                  <a:latin typeface="Arial Rounded MT Bold" panose="020F0704030504030204" pitchFamily="34" charset="0"/>
                </a:defRPr>
              </a:lvl4pPr>
              <a:lvl5pPr marL="2057400" indent="-228600" eaLnBrk="0" hangingPunct="0">
                <a:defRPr sz="3200" b="1">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3200" b="1">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3200" b="1">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3200" b="1">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3200" b="1">
                  <a:solidFill>
                    <a:schemeClr val="tx1"/>
                  </a:solidFill>
                  <a:latin typeface="Arial Rounded MT Bold" panose="020F0704030504030204" pitchFamily="34" charset="0"/>
                </a:defRPr>
              </a:lvl9pPr>
            </a:lstStyle>
            <a:p>
              <a:pPr eaLnBrk="1" hangingPunct="1"/>
              <a:endParaRPr lang="en-US" altLang="en-US"/>
            </a:p>
          </p:txBody>
        </p:sp>
        <p:sp>
          <p:nvSpPr>
            <p:cNvPr id="44043" name="Text Box 1031">
              <a:extLst>
                <a:ext uri="{FF2B5EF4-FFF2-40B4-BE49-F238E27FC236}">
                  <a16:creationId xmlns:a16="http://schemas.microsoft.com/office/drawing/2014/main" id="{498C7793-EB11-42AD-AAA8-92E38D20FECA}"/>
                </a:ext>
              </a:extLst>
            </p:cNvPr>
            <p:cNvSpPr txBox="1">
              <a:spLocks noChangeArrowheads="1"/>
            </p:cNvSpPr>
            <p:nvPr/>
          </p:nvSpPr>
          <p:spPr bwMode="auto">
            <a:xfrm>
              <a:off x="3360" y="288"/>
              <a:ext cx="1824" cy="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Rounded MT Bold" panose="020F0704030504030204" pitchFamily="34" charset="0"/>
                </a:defRPr>
              </a:lvl1pPr>
              <a:lvl2pPr marL="742950" indent="-285750" eaLnBrk="0" hangingPunct="0">
                <a:defRPr sz="3200" b="1">
                  <a:solidFill>
                    <a:schemeClr val="tx1"/>
                  </a:solidFill>
                  <a:latin typeface="Arial Rounded MT Bold" panose="020F0704030504030204" pitchFamily="34" charset="0"/>
                </a:defRPr>
              </a:lvl2pPr>
              <a:lvl3pPr marL="1143000" indent="-228600" eaLnBrk="0" hangingPunct="0">
                <a:defRPr sz="3200" b="1">
                  <a:solidFill>
                    <a:schemeClr val="tx1"/>
                  </a:solidFill>
                  <a:latin typeface="Arial Rounded MT Bold" panose="020F0704030504030204" pitchFamily="34" charset="0"/>
                </a:defRPr>
              </a:lvl3pPr>
              <a:lvl4pPr marL="1600200" indent="-228600" eaLnBrk="0" hangingPunct="0">
                <a:defRPr sz="3200" b="1">
                  <a:solidFill>
                    <a:schemeClr val="tx1"/>
                  </a:solidFill>
                  <a:latin typeface="Arial Rounded MT Bold" panose="020F0704030504030204" pitchFamily="34" charset="0"/>
                </a:defRPr>
              </a:lvl4pPr>
              <a:lvl5pPr marL="2057400" indent="-228600" eaLnBrk="0" hangingPunct="0">
                <a:defRPr sz="3200" b="1">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3200" b="1">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3200" b="1">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3200" b="1">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3200" b="1">
                  <a:solidFill>
                    <a:schemeClr val="tx1"/>
                  </a:solidFill>
                  <a:latin typeface="Arial Rounded MT Bold" panose="020F0704030504030204" pitchFamily="34" charset="0"/>
                </a:defRPr>
              </a:lvl9pPr>
            </a:lstStyle>
            <a:p>
              <a:pPr algn="ctr" eaLnBrk="1" hangingPunct="1">
                <a:spcBef>
                  <a:spcPct val="50000"/>
                </a:spcBef>
              </a:pPr>
              <a:r>
                <a:rPr lang="en-US" altLang="en-US" sz="2400" dirty="0">
                  <a:solidFill>
                    <a:schemeClr val="bg1"/>
                  </a:solidFill>
                </a:rPr>
                <a:t>“I’m COOL, so I emit  my maximum amount of radiation at LONGER wavelengths”</a:t>
              </a:r>
              <a:r>
                <a:rPr lang="en-US" altLang="en-US" sz="2400" dirty="0">
                  <a:solidFill>
                    <a:schemeClr val="bg1"/>
                  </a:solidFill>
                  <a:sym typeface="Symbol" panose="05050102010706020507" pitchFamily="18" charset="2"/>
                </a:rPr>
                <a:t> </a:t>
              </a:r>
              <a:endParaRPr lang="en-US" altLang="en-US" sz="2400" dirty="0">
                <a:solidFill>
                  <a:schemeClr val="bg1"/>
                </a:solidFill>
              </a:endParaRPr>
            </a:p>
          </p:txBody>
        </p:sp>
        <p:sp>
          <p:nvSpPr>
            <p:cNvPr id="44044" name="Line 1033">
              <a:extLst>
                <a:ext uri="{FF2B5EF4-FFF2-40B4-BE49-F238E27FC236}">
                  <a16:creationId xmlns:a16="http://schemas.microsoft.com/office/drawing/2014/main" id="{4CC6C2F1-3B36-49F3-B732-21573204D4C5}"/>
                </a:ext>
              </a:extLst>
            </p:cNvPr>
            <p:cNvSpPr>
              <a:spLocks noChangeShapeType="1"/>
            </p:cNvSpPr>
            <p:nvPr/>
          </p:nvSpPr>
          <p:spPr bwMode="auto">
            <a:xfrm flipV="1">
              <a:off x="4368" y="1824"/>
              <a:ext cx="0" cy="480"/>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44040" name="Text Box 1036">
            <a:extLst>
              <a:ext uri="{FF2B5EF4-FFF2-40B4-BE49-F238E27FC236}">
                <a16:creationId xmlns:a16="http://schemas.microsoft.com/office/drawing/2014/main" id="{D5705A3D-22CA-4D5F-8EF5-EF2F594F9311}"/>
              </a:ext>
            </a:extLst>
          </p:cNvPr>
          <p:cNvSpPr txBox="1">
            <a:spLocks noChangeArrowheads="1"/>
          </p:cNvSpPr>
          <p:nvPr/>
        </p:nvSpPr>
        <p:spPr bwMode="auto">
          <a:xfrm>
            <a:off x="381000" y="0"/>
            <a:ext cx="2743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Arial Rounded MT Bold" panose="020F0704030504030204" pitchFamily="34" charset="0"/>
              </a:defRPr>
            </a:lvl1pPr>
            <a:lvl2pPr marL="742950" indent="-285750" eaLnBrk="0" hangingPunct="0">
              <a:defRPr sz="3200" b="1">
                <a:solidFill>
                  <a:schemeClr val="tx1"/>
                </a:solidFill>
                <a:latin typeface="Arial Rounded MT Bold" panose="020F0704030504030204" pitchFamily="34" charset="0"/>
              </a:defRPr>
            </a:lvl2pPr>
            <a:lvl3pPr marL="1143000" indent="-228600" eaLnBrk="0" hangingPunct="0">
              <a:defRPr sz="3200" b="1">
                <a:solidFill>
                  <a:schemeClr val="tx1"/>
                </a:solidFill>
                <a:latin typeface="Arial Rounded MT Bold" panose="020F0704030504030204" pitchFamily="34" charset="0"/>
              </a:defRPr>
            </a:lvl3pPr>
            <a:lvl4pPr marL="1600200" indent="-228600" eaLnBrk="0" hangingPunct="0">
              <a:defRPr sz="3200" b="1">
                <a:solidFill>
                  <a:schemeClr val="tx1"/>
                </a:solidFill>
                <a:latin typeface="Arial Rounded MT Bold" panose="020F0704030504030204" pitchFamily="34" charset="0"/>
              </a:defRPr>
            </a:lvl4pPr>
            <a:lvl5pPr marL="2057400" indent="-228600" eaLnBrk="0" hangingPunct="0">
              <a:defRPr sz="3200" b="1">
                <a:solidFill>
                  <a:schemeClr val="tx1"/>
                </a:solidFill>
                <a:latin typeface="Arial Rounded MT Bold" panose="020F0704030504030204" pitchFamily="34" charset="0"/>
              </a:defRPr>
            </a:lvl5pPr>
            <a:lvl6pPr marL="2514600" indent="-228600" eaLnBrk="0" fontAlgn="base" hangingPunct="0">
              <a:spcBef>
                <a:spcPct val="0"/>
              </a:spcBef>
              <a:spcAft>
                <a:spcPct val="0"/>
              </a:spcAft>
              <a:defRPr sz="3200" b="1">
                <a:solidFill>
                  <a:schemeClr val="tx1"/>
                </a:solidFill>
                <a:latin typeface="Arial Rounded MT Bold" panose="020F0704030504030204" pitchFamily="34" charset="0"/>
              </a:defRPr>
            </a:lvl6pPr>
            <a:lvl7pPr marL="2971800" indent="-228600" eaLnBrk="0" fontAlgn="base" hangingPunct="0">
              <a:spcBef>
                <a:spcPct val="0"/>
              </a:spcBef>
              <a:spcAft>
                <a:spcPct val="0"/>
              </a:spcAft>
              <a:defRPr sz="3200" b="1">
                <a:solidFill>
                  <a:schemeClr val="tx1"/>
                </a:solidFill>
                <a:latin typeface="Arial Rounded MT Bold" panose="020F0704030504030204" pitchFamily="34" charset="0"/>
              </a:defRPr>
            </a:lvl7pPr>
            <a:lvl8pPr marL="3429000" indent="-228600" eaLnBrk="0" fontAlgn="base" hangingPunct="0">
              <a:spcBef>
                <a:spcPct val="0"/>
              </a:spcBef>
              <a:spcAft>
                <a:spcPct val="0"/>
              </a:spcAft>
              <a:defRPr sz="3200" b="1">
                <a:solidFill>
                  <a:schemeClr val="tx1"/>
                </a:solidFill>
                <a:latin typeface="Arial Rounded MT Bold" panose="020F0704030504030204" pitchFamily="34" charset="0"/>
              </a:defRPr>
            </a:lvl8pPr>
            <a:lvl9pPr marL="3886200" indent="-228600" eaLnBrk="0" fontAlgn="base" hangingPunct="0">
              <a:spcBef>
                <a:spcPct val="0"/>
              </a:spcBef>
              <a:spcAft>
                <a:spcPct val="0"/>
              </a:spcAft>
              <a:defRPr sz="3200" b="1">
                <a:solidFill>
                  <a:schemeClr val="tx1"/>
                </a:solidFill>
                <a:latin typeface="Arial Rounded MT Bold" panose="020F0704030504030204" pitchFamily="34" charset="0"/>
              </a:defRPr>
            </a:lvl9pPr>
          </a:lstStyle>
          <a:p>
            <a:pPr eaLnBrk="1" hangingPunct="1">
              <a:spcBef>
                <a:spcPct val="50000"/>
              </a:spcBef>
            </a:pPr>
            <a:r>
              <a:rPr lang="en-US" altLang="en-US">
                <a:solidFill>
                  <a:schemeClr val="tx2"/>
                </a:solidFill>
              </a:rPr>
              <a:t>Wein’s Law:</a:t>
            </a:r>
          </a:p>
        </p:txBody>
      </p:sp>
      <p:sp>
        <p:nvSpPr>
          <p:cNvPr id="4" name="Date Placeholder 3">
            <a:extLst>
              <a:ext uri="{FF2B5EF4-FFF2-40B4-BE49-F238E27FC236}">
                <a16:creationId xmlns:a16="http://schemas.microsoft.com/office/drawing/2014/main" id="{B5764E8C-4E6B-4FC3-A679-AE635D2C0002}"/>
              </a:ext>
            </a:extLst>
          </p:cNvPr>
          <p:cNvSpPr>
            <a:spLocks noGrp="1"/>
          </p:cNvSpPr>
          <p:nvPr>
            <p:ph type="dt" sz="half" idx="10"/>
          </p:nvPr>
        </p:nvSpPr>
        <p:spPr/>
        <p:txBody>
          <a:bodyPr/>
          <a:lstStyle/>
          <a:p>
            <a:pPr>
              <a:defRPr/>
            </a:pPr>
            <a:fld id="{D9A092A0-5330-44B3-AA1F-218381A0B34C}" type="datetime1">
              <a:rPr lang="en-US" smtClean="0"/>
              <a:t>9/12/2020</a:t>
            </a:fld>
            <a:endParaRPr lang="en-US" dirty="0"/>
          </a:p>
        </p:txBody>
      </p:sp>
      <p:sp>
        <p:nvSpPr>
          <p:cNvPr id="5" name="Footer Placeholder 4">
            <a:extLst>
              <a:ext uri="{FF2B5EF4-FFF2-40B4-BE49-F238E27FC236}">
                <a16:creationId xmlns:a16="http://schemas.microsoft.com/office/drawing/2014/main" id="{6D738C98-6A07-4F3F-9A26-B49E646D7E6B}"/>
              </a:ext>
            </a:extLst>
          </p:cNvPr>
          <p:cNvSpPr>
            <a:spLocks noGrp="1"/>
          </p:cNvSpPr>
          <p:nvPr>
            <p:ph type="ftr" sz="quarter" idx="11"/>
          </p:nvPr>
        </p:nvSpPr>
        <p:spPr/>
        <p:txBody>
          <a:bodyPr/>
          <a:lstStyle/>
          <a:p>
            <a:pPr>
              <a:defRPr/>
            </a:pPr>
            <a:r>
              <a:rPr lang="pt-BR"/>
              <a:t>Dr. M V V K Srinivas Prasad, K L E F</a:t>
            </a:r>
            <a:endParaRPr lang="en-US"/>
          </a:p>
        </p:txBody>
      </p:sp>
      <p:sp>
        <p:nvSpPr>
          <p:cNvPr id="6" name="Slide Number Placeholder 5">
            <a:extLst>
              <a:ext uri="{FF2B5EF4-FFF2-40B4-BE49-F238E27FC236}">
                <a16:creationId xmlns:a16="http://schemas.microsoft.com/office/drawing/2014/main" id="{D5E1F681-E7FC-467F-A361-72C2F574F9BC}"/>
              </a:ext>
            </a:extLst>
          </p:cNvPr>
          <p:cNvSpPr>
            <a:spLocks noGrp="1"/>
          </p:cNvSpPr>
          <p:nvPr>
            <p:ph type="sldNum" sz="quarter" idx="12"/>
          </p:nvPr>
        </p:nvSpPr>
        <p:spPr/>
        <p:txBody>
          <a:bodyPr/>
          <a:lstStyle/>
          <a:p>
            <a:pPr>
              <a:defRPr/>
            </a:pPr>
            <a:r>
              <a:rPr lang="en-US"/>
              <a:t>Confidential                   </a:t>
            </a:r>
            <a:fld id="{9A69BDDF-A5FB-4D01-B317-59FE3A923376}" type="slidenum">
              <a:rPr lang="en-US" smtClean="0"/>
              <a:pPr>
                <a:defRPr/>
              </a:pPr>
              <a:t>22</a:t>
            </a:fld>
            <a:endParaRPr 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nodeType="afterEffect">
                                  <p:stCondLst>
                                    <p:cond delay="0"/>
                                  </p:stCondLst>
                                  <p:childTnLst>
                                    <p:set>
                                      <p:cBhvr>
                                        <p:cTn id="6" dur="1" fill="hold">
                                          <p:stCondLst>
                                            <p:cond delay="0"/>
                                          </p:stCondLst>
                                        </p:cTn>
                                        <p:tgtEl>
                                          <p:spTgt spid="114690"/>
                                        </p:tgtEl>
                                        <p:attrNameLst>
                                          <p:attrName>style.visibility</p:attrName>
                                        </p:attrNameLst>
                                      </p:cBhvr>
                                      <p:to>
                                        <p:strVal val="visible"/>
                                      </p:to>
                                    </p:set>
                                    <p:anim calcmode="lin" valueType="num">
                                      <p:cBhvr>
                                        <p:cTn id="7" dur="500" fill="hold"/>
                                        <p:tgtEl>
                                          <p:spTgt spid="114690"/>
                                        </p:tgtEl>
                                        <p:attrNameLst>
                                          <p:attrName>ppt_w</p:attrName>
                                        </p:attrNameLst>
                                      </p:cBhvr>
                                      <p:tavLst>
                                        <p:tav tm="0">
                                          <p:val>
                                            <p:fltVal val="0"/>
                                          </p:val>
                                        </p:tav>
                                        <p:tav tm="100000">
                                          <p:val>
                                            <p:strVal val="#ppt_w"/>
                                          </p:val>
                                        </p:tav>
                                      </p:tavLst>
                                    </p:anim>
                                    <p:anim calcmode="lin" valueType="num">
                                      <p:cBhvr>
                                        <p:cTn id="8" dur="500" fill="hold"/>
                                        <p:tgtEl>
                                          <p:spTgt spid="114690"/>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4" name="sound3.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500"/>
                            </p:stCondLst>
                            <p:childTnLst>
                              <p:par>
                                <p:cTn id="16" presetID="12" presetClass="entr" presetSubtype="2" fill="hold" nodeType="afterEffect">
                                  <p:stCondLst>
                                    <p:cond delay="0"/>
                                  </p:stCondLst>
                                  <p:childTnLst>
                                    <p:set>
                                      <p:cBhvr>
                                        <p:cTn id="17" dur="1" fill="hold">
                                          <p:stCondLst>
                                            <p:cond delay="0"/>
                                          </p:stCondLst>
                                        </p:cTn>
                                        <p:tgtEl>
                                          <p:spTgt spid="114694"/>
                                        </p:tgtEl>
                                        <p:attrNameLst>
                                          <p:attrName>style.visibility</p:attrName>
                                        </p:attrNameLst>
                                      </p:cBhvr>
                                      <p:to>
                                        <p:strVal val="visible"/>
                                      </p:to>
                                    </p:set>
                                    <p:animEffect transition="in" filter="slide(fromRight)">
                                      <p:cBhvr>
                                        <p:cTn id="18" dur="500"/>
                                        <p:tgtEl>
                                          <p:spTgt spid="114694"/>
                                        </p:tgtEl>
                                      </p:cBhvr>
                                    </p:animEffect>
                                  </p:childTnLst>
                                  <p:subTnLst>
                                    <p:audio>
                                      <p:cMediaNode>
                                        <p:cTn display="0" masterRel="sameClick">
                                          <p:stCondLst>
                                            <p:cond evt="begin" delay="0">
                                              <p:tn val="16"/>
                                            </p:cond>
                                          </p:stCondLst>
                                          <p:endCondLst>
                                            <p:cond evt="onStopAudio" delay="0">
                                              <p:tgtEl>
                                                <p:sldTgt/>
                                              </p:tgtEl>
                                            </p:cond>
                                          </p:endCondLst>
                                        </p:cTn>
                                        <p:tgtEl>
                                          <p:sndTgt r:embed="rId5" name="CHIMES.WAV"/>
                                        </p:tgtEl>
                                      </p:cMediaNode>
                                    </p:audio>
                                  </p:sub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26">
            <a:extLst>
              <a:ext uri="{FF2B5EF4-FFF2-40B4-BE49-F238E27FC236}">
                <a16:creationId xmlns:a16="http://schemas.microsoft.com/office/drawing/2014/main" id="{A80D6051-9F6E-460F-B3B1-8CE0D27DAA05}"/>
              </a:ext>
            </a:extLst>
          </p:cNvPr>
          <p:cNvSpPr>
            <a:spLocks noGrp="1" noChangeArrowheads="1"/>
          </p:cNvSpPr>
          <p:nvPr>
            <p:ph type="title"/>
          </p:nvPr>
        </p:nvSpPr>
        <p:spPr>
          <a:xfrm>
            <a:off x="304800" y="563562"/>
            <a:ext cx="7543800" cy="579438"/>
          </a:xfrm>
        </p:spPr>
        <p:txBody>
          <a:bodyPr/>
          <a:lstStyle/>
          <a:p>
            <a:pPr eaLnBrk="1" hangingPunct="1"/>
            <a:r>
              <a:rPr lang="en-US" altLang="en-US" dirty="0"/>
              <a:t>Max Planck</a:t>
            </a:r>
          </a:p>
        </p:txBody>
      </p:sp>
      <p:sp>
        <p:nvSpPr>
          <p:cNvPr id="28675" name="Rectangle 1027">
            <a:extLst>
              <a:ext uri="{FF2B5EF4-FFF2-40B4-BE49-F238E27FC236}">
                <a16:creationId xmlns:a16="http://schemas.microsoft.com/office/drawing/2014/main" id="{9D5A8F02-EA60-4BB6-BF9F-719D404AEC88}"/>
              </a:ext>
            </a:extLst>
          </p:cNvPr>
          <p:cNvSpPr>
            <a:spLocks noGrp="1" noChangeArrowheads="1"/>
          </p:cNvSpPr>
          <p:nvPr>
            <p:ph type="body" sz="half" idx="1"/>
          </p:nvPr>
        </p:nvSpPr>
        <p:spPr>
          <a:xfrm>
            <a:off x="533400" y="1223169"/>
            <a:ext cx="4038600" cy="4411662"/>
          </a:xfrm>
        </p:spPr>
        <p:txBody>
          <a:bodyPr/>
          <a:lstStyle/>
          <a:p>
            <a:pPr marL="0" indent="0" algn="just" eaLnBrk="1" hangingPunct="1"/>
            <a:r>
              <a:rPr lang="en-US" altLang="en-US" dirty="0">
                <a:solidFill>
                  <a:schemeClr val="tx1"/>
                </a:solidFill>
                <a:latin typeface="Times New Roman" panose="02020603050405020304" pitchFamily="18" charset="0"/>
                <a:cs typeface="Times New Roman" panose="02020603050405020304" pitchFamily="18" charset="0"/>
              </a:rPr>
              <a:t>1858 – 1847</a:t>
            </a:r>
          </a:p>
          <a:p>
            <a:pPr marL="0" indent="0" algn="just" eaLnBrk="1" hangingPunct="1"/>
            <a:r>
              <a:rPr lang="en-US" altLang="en-US" dirty="0">
                <a:solidFill>
                  <a:schemeClr val="tx1"/>
                </a:solidFill>
                <a:latin typeface="Times New Roman" panose="02020603050405020304" pitchFamily="18" charset="0"/>
                <a:cs typeface="Times New Roman" panose="02020603050405020304" pitchFamily="18" charset="0"/>
              </a:rPr>
              <a:t>German physicist</a:t>
            </a:r>
          </a:p>
          <a:p>
            <a:pPr marL="0" indent="0" algn="just" eaLnBrk="1" hangingPunct="1"/>
            <a:r>
              <a:rPr lang="en-US" altLang="en-US" dirty="0">
                <a:solidFill>
                  <a:schemeClr val="tx1"/>
                </a:solidFill>
                <a:latin typeface="Times New Roman" panose="02020603050405020304" pitchFamily="18" charset="0"/>
                <a:cs typeface="Times New Roman" panose="02020603050405020304" pitchFamily="18" charset="0"/>
              </a:rPr>
              <a:t>Introduced the concept of “quantum of action”</a:t>
            </a:r>
          </a:p>
          <a:p>
            <a:pPr marL="0" indent="0" algn="just" eaLnBrk="1" hangingPunct="1"/>
            <a:r>
              <a:rPr lang="en-US" altLang="en-US" dirty="0">
                <a:solidFill>
                  <a:schemeClr val="tx1"/>
                </a:solidFill>
                <a:latin typeface="Times New Roman" panose="02020603050405020304" pitchFamily="18" charset="0"/>
                <a:cs typeface="Times New Roman" panose="02020603050405020304" pitchFamily="18" charset="0"/>
              </a:rPr>
              <a:t>In 1918 he was awarded the Nobel Prize for the discovery of the quantized nature of energy.</a:t>
            </a:r>
          </a:p>
        </p:txBody>
      </p:sp>
      <p:pic>
        <p:nvPicPr>
          <p:cNvPr id="28678" name="Picture 6">
            <a:extLst>
              <a:ext uri="{FF2B5EF4-FFF2-40B4-BE49-F238E27FC236}">
                <a16:creationId xmlns:a16="http://schemas.microsoft.com/office/drawing/2014/main" id="{6F49EBFD-C91B-4EA3-A29A-64DE399D9502}"/>
              </a:ext>
            </a:extLst>
          </p:cNvPr>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a:xfrm>
            <a:off x="4876800" y="1143000"/>
            <a:ext cx="3800475" cy="4835525"/>
          </a:xfrm>
        </p:spPr>
      </p:pic>
      <p:sp>
        <p:nvSpPr>
          <p:cNvPr id="2" name="Date Placeholder 1">
            <a:extLst>
              <a:ext uri="{FF2B5EF4-FFF2-40B4-BE49-F238E27FC236}">
                <a16:creationId xmlns:a16="http://schemas.microsoft.com/office/drawing/2014/main" id="{54310930-8CB9-4FD6-9A60-C1E3C5F3D755}"/>
              </a:ext>
            </a:extLst>
          </p:cNvPr>
          <p:cNvSpPr>
            <a:spLocks noGrp="1"/>
          </p:cNvSpPr>
          <p:nvPr>
            <p:ph type="dt" sz="half" idx="10"/>
          </p:nvPr>
        </p:nvSpPr>
        <p:spPr/>
        <p:txBody>
          <a:bodyPr/>
          <a:lstStyle/>
          <a:p>
            <a:pPr>
              <a:defRPr/>
            </a:pPr>
            <a:fld id="{2C5DE910-0128-4D4C-A9E4-6BF2334C3097}" type="datetime1">
              <a:rPr lang="en-US" altLang="en-US" smtClean="0"/>
              <a:t>9/12/2020</a:t>
            </a:fld>
            <a:endParaRPr lang="en-US" altLang="en-US"/>
          </a:p>
        </p:txBody>
      </p:sp>
      <p:sp>
        <p:nvSpPr>
          <p:cNvPr id="3" name="Footer Placeholder 2">
            <a:extLst>
              <a:ext uri="{FF2B5EF4-FFF2-40B4-BE49-F238E27FC236}">
                <a16:creationId xmlns:a16="http://schemas.microsoft.com/office/drawing/2014/main" id="{3AA6A54C-B3C0-46C2-B266-FFF8D652E7E9}"/>
              </a:ext>
            </a:extLst>
          </p:cNvPr>
          <p:cNvSpPr>
            <a:spLocks noGrp="1"/>
          </p:cNvSpPr>
          <p:nvPr>
            <p:ph type="ftr" sz="quarter" idx="11"/>
          </p:nvPr>
        </p:nvSpPr>
        <p:spPr>
          <a:xfrm>
            <a:off x="3124200" y="6248400"/>
            <a:ext cx="2895600" cy="457200"/>
          </a:xfrm>
        </p:spPr>
        <p:txBody>
          <a:bodyPr/>
          <a:lstStyle/>
          <a:p>
            <a:pPr>
              <a:defRPr/>
            </a:pPr>
            <a:r>
              <a:rPr lang="pt-BR" altLang="en-US" dirty="0"/>
              <a:t>Dr. M V V K Srinivas Prasad, K L E F</a:t>
            </a:r>
            <a:endParaRPr lang="en-US" altLang="en-US" dirty="0"/>
          </a:p>
        </p:txBody>
      </p:sp>
      <p:sp>
        <p:nvSpPr>
          <p:cNvPr id="4" name="Slide Number Placeholder 3">
            <a:extLst>
              <a:ext uri="{FF2B5EF4-FFF2-40B4-BE49-F238E27FC236}">
                <a16:creationId xmlns:a16="http://schemas.microsoft.com/office/drawing/2014/main" id="{534BF16B-2A19-4197-8A0C-116EC42E02A1}"/>
              </a:ext>
            </a:extLst>
          </p:cNvPr>
          <p:cNvSpPr>
            <a:spLocks noGrp="1"/>
          </p:cNvSpPr>
          <p:nvPr>
            <p:ph type="sldNum" sz="quarter" idx="12"/>
          </p:nvPr>
        </p:nvSpPr>
        <p:spPr/>
        <p:txBody>
          <a:bodyPr/>
          <a:lstStyle/>
          <a:p>
            <a:fld id="{F8B835AF-2E7C-41D1-9365-62850F2E389A}" type="slidenum">
              <a:rPr lang="en-US" altLang="en-US" smtClean="0"/>
              <a:pPr/>
              <a:t>23</a:t>
            </a:fld>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A19B8-8C39-497D-9EB8-6A4F5CE8BF1B}"/>
              </a:ext>
            </a:extLst>
          </p:cNvPr>
          <p:cNvSpPr>
            <a:spLocks noGrp="1"/>
          </p:cNvSpPr>
          <p:nvPr>
            <p:ph type="title"/>
          </p:nvPr>
        </p:nvSpPr>
        <p:spPr/>
        <p:txBody>
          <a:bodyPr/>
          <a:lstStyle/>
          <a:p>
            <a:r>
              <a:rPr lang="en-US" altLang="en-US" sz="3200" dirty="0">
                <a:latin typeface="Times New Roman" panose="02020603050405020304" pitchFamily="18" charset="0"/>
                <a:cs typeface="Times New Roman" panose="02020603050405020304" pitchFamily="18" charset="0"/>
              </a:rPr>
              <a:t>Planck’s Theory of Blackbody Radiation</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EEB3FAB-75C8-495E-A047-938DAD1C1916}"/>
              </a:ext>
            </a:extLst>
          </p:cNvPr>
          <p:cNvSpPr>
            <a:spLocks noGrp="1"/>
          </p:cNvSpPr>
          <p:nvPr>
            <p:ph idx="1"/>
          </p:nvPr>
        </p:nvSpPr>
        <p:spPr/>
        <p:txBody>
          <a:bodyPr/>
          <a:lstStyle/>
          <a:p>
            <a:pPr marL="0" indent="0" algn="just" eaLnBrk="1" hangingPunct="1">
              <a:lnSpc>
                <a:spcPct val="90000"/>
              </a:lnSpc>
            </a:pPr>
            <a:r>
              <a:rPr lang="en-US" altLang="en-US" sz="3000" dirty="0">
                <a:solidFill>
                  <a:schemeClr val="tx1"/>
                </a:solidFill>
                <a:latin typeface="Times New Roman" panose="02020603050405020304" pitchFamily="18" charset="0"/>
                <a:cs typeface="Times New Roman" panose="02020603050405020304" pitchFamily="18" charset="0"/>
              </a:rPr>
              <a:t>In 1900 Planck developed a theory of blackbody radiation that leads to an equation for the intensity of the radiation.</a:t>
            </a:r>
          </a:p>
          <a:p>
            <a:pPr marL="0" indent="0" algn="just" eaLnBrk="1" hangingPunct="1">
              <a:lnSpc>
                <a:spcPct val="90000"/>
              </a:lnSpc>
            </a:pPr>
            <a:endParaRPr lang="en-US" altLang="en-US" sz="1500" dirty="0">
              <a:solidFill>
                <a:schemeClr val="tx1"/>
              </a:solidFill>
              <a:latin typeface="Times New Roman" panose="02020603050405020304" pitchFamily="18" charset="0"/>
              <a:cs typeface="Times New Roman" panose="02020603050405020304" pitchFamily="18" charset="0"/>
            </a:endParaRPr>
          </a:p>
          <a:p>
            <a:pPr marL="0" indent="0" algn="just" eaLnBrk="1" hangingPunct="1">
              <a:lnSpc>
                <a:spcPct val="90000"/>
              </a:lnSpc>
            </a:pPr>
            <a:r>
              <a:rPr lang="en-US" altLang="en-US" sz="3000" dirty="0">
                <a:solidFill>
                  <a:schemeClr val="tx1"/>
                </a:solidFill>
                <a:latin typeface="Times New Roman" panose="02020603050405020304" pitchFamily="18" charset="0"/>
                <a:cs typeface="Times New Roman" panose="02020603050405020304" pitchFamily="18" charset="0"/>
              </a:rPr>
              <a:t>This equation is in complete agreement with experimental observations.</a:t>
            </a:r>
          </a:p>
          <a:p>
            <a:pPr marL="0" indent="0" algn="just" eaLnBrk="1" hangingPunct="1">
              <a:lnSpc>
                <a:spcPct val="90000"/>
              </a:lnSpc>
            </a:pPr>
            <a:endParaRPr lang="en-US" altLang="en-US" sz="1500" dirty="0">
              <a:solidFill>
                <a:schemeClr val="tx1"/>
              </a:solidFill>
              <a:latin typeface="Times New Roman" panose="02020603050405020304" pitchFamily="18" charset="0"/>
              <a:cs typeface="Times New Roman" panose="02020603050405020304" pitchFamily="18" charset="0"/>
            </a:endParaRPr>
          </a:p>
          <a:p>
            <a:pPr marL="0" indent="0" algn="just" eaLnBrk="1" hangingPunct="1">
              <a:lnSpc>
                <a:spcPct val="90000"/>
              </a:lnSpc>
            </a:pPr>
            <a:r>
              <a:rPr lang="en-US" altLang="en-US" sz="3000" dirty="0">
                <a:solidFill>
                  <a:schemeClr val="tx1"/>
                </a:solidFill>
                <a:latin typeface="Times New Roman" panose="02020603050405020304" pitchFamily="18" charset="0"/>
                <a:cs typeface="Times New Roman" panose="02020603050405020304" pitchFamily="18" charset="0"/>
              </a:rPr>
              <a:t>He assumed the cavity radiation came from atomic oscillations in the cavity walls.</a:t>
            </a:r>
          </a:p>
          <a:p>
            <a:pPr marL="0" indent="0" algn="just" eaLnBrk="1" hangingPunct="1">
              <a:lnSpc>
                <a:spcPct val="90000"/>
              </a:lnSpc>
            </a:pPr>
            <a:endParaRPr lang="en-US" altLang="en-US" sz="1500" dirty="0">
              <a:solidFill>
                <a:schemeClr val="tx1"/>
              </a:solidFill>
              <a:latin typeface="Times New Roman" panose="02020603050405020304" pitchFamily="18" charset="0"/>
              <a:cs typeface="Times New Roman" panose="02020603050405020304" pitchFamily="18" charset="0"/>
            </a:endParaRPr>
          </a:p>
          <a:p>
            <a:pPr marL="0" indent="0" algn="just" eaLnBrk="1" hangingPunct="1">
              <a:lnSpc>
                <a:spcPct val="90000"/>
              </a:lnSpc>
            </a:pPr>
            <a:r>
              <a:rPr lang="en-US" altLang="en-US" sz="3000" dirty="0">
                <a:solidFill>
                  <a:schemeClr val="tx1"/>
                </a:solidFill>
                <a:latin typeface="Times New Roman" panose="02020603050405020304" pitchFamily="18" charset="0"/>
                <a:cs typeface="Times New Roman" panose="02020603050405020304" pitchFamily="18" charset="0"/>
              </a:rPr>
              <a:t>Planck made two assumptions about the nature of the oscillators in the cavity walls.</a:t>
            </a:r>
          </a:p>
          <a:p>
            <a:pPr algn="just"/>
            <a:endParaRPr lang="en-IN" sz="3000"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0209DF44-1AB1-4862-87A3-1F8DE2660D10}"/>
              </a:ext>
            </a:extLst>
          </p:cNvPr>
          <p:cNvSpPr>
            <a:spLocks noGrp="1"/>
          </p:cNvSpPr>
          <p:nvPr>
            <p:ph type="dt" sz="half" idx="10"/>
          </p:nvPr>
        </p:nvSpPr>
        <p:spPr/>
        <p:txBody>
          <a:bodyPr/>
          <a:lstStyle/>
          <a:p>
            <a:pPr>
              <a:defRPr/>
            </a:pPr>
            <a:fld id="{4584F329-1513-434B-8E0A-B7F32938AEB0}" type="datetime1">
              <a:rPr lang="en-US" smtClean="0"/>
              <a:t>9/12/2020</a:t>
            </a:fld>
            <a:endParaRPr lang="en-US" dirty="0"/>
          </a:p>
        </p:txBody>
      </p:sp>
      <p:sp>
        <p:nvSpPr>
          <p:cNvPr id="5" name="Footer Placeholder 4">
            <a:extLst>
              <a:ext uri="{FF2B5EF4-FFF2-40B4-BE49-F238E27FC236}">
                <a16:creationId xmlns:a16="http://schemas.microsoft.com/office/drawing/2014/main" id="{E616E74B-3E37-48CE-B915-CA05EE6CF592}"/>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554C98D5-749E-44B8-B7AC-53036ADAF68A}"/>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24</a:t>
            </a:fld>
            <a:endParaRPr lang="en-US"/>
          </a:p>
        </p:txBody>
      </p:sp>
    </p:spTree>
    <p:extLst>
      <p:ext uri="{BB962C8B-B14F-4D97-AF65-F5344CB8AC3E}">
        <p14:creationId xmlns:p14="http://schemas.microsoft.com/office/powerpoint/2010/main" val="232385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06ECF-C32E-4B26-9471-5A9EAA36ABF3}"/>
              </a:ext>
            </a:extLst>
          </p:cNvPr>
          <p:cNvSpPr>
            <a:spLocks noGrp="1"/>
          </p:cNvSpPr>
          <p:nvPr>
            <p:ph type="title"/>
          </p:nvPr>
        </p:nvSpPr>
        <p:spPr/>
        <p:txBody>
          <a:bodyPr/>
          <a:lstStyle/>
          <a:p>
            <a:r>
              <a:rPr lang="en-US" altLang="en-US" dirty="0"/>
              <a:t>Planck’s Assumption, 1</a:t>
            </a:r>
            <a:endParaRPr lang="en-IN" dirty="0"/>
          </a:p>
        </p:txBody>
      </p:sp>
      <p:sp>
        <p:nvSpPr>
          <p:cNvPr id="3" name="Content Placeholder 2">
            <a:extLst>
              <a:ext uri="{FF2B5EF4-FFF2-40B4-BE49-F238E27FC236}">
                <a16:creationId xmlns:a16="http://schemas.microsoft.com/office/drawing/2014/main" id="{A3A257BD-25D8-4522-94BE-9A7C3955877C}"/>
              </a:ext>
            </a:extLst>
          </p:cNvPr>
          <p:cNvSpPr>
            <a:spLocks noGrp="1"/>
          </p:cNvSpPr>
          <p:nvPr>
            <p:ph idx="1"/>
          </p:nvPr>
        </p:nvSpPr>
        <p:spPr/>
        <p:txBody>
          <a:bodyPr/>
          <a:lstStyle/>
          <a:p>
            <a:pPr marL="0" indent="0" eaLnBrk="1" hangingPunct="1"/>
            <a:r>
              <a:rPr lang="en-US" altLang="en-US" dirty="0">
                <a:solidFill>
                  <a:schemeClr val="tx1"/>
                </a:solidFill>
              </a:rPr>
              <a:t>The energy of an oscillator can have only certain discrete values </a:t>
            </a:r>
            <a:r>
              <a:rPr lang="en-US" altLang="en-US" dirty="0" err="1">
                <a:solidFill>
                  <a:schemeClr val="tx1"/>
                </a:solidFill>
              </a:rPr>
              <a:t>E</a:t>
            </a:r>
            <a:r>
              <a:rPr lang="en-US" altLang="en-US" baseline="-25000" dirty="0" err="1">
                <a:solidFill>
                  <a:schemeClr val="tx1"/>
                </a:solidFill>
              </a:rPr>
              <a:t>n</a:t>
            </a:r>
            <a:r>
              <a:rPr lang="en-US" altLang="en-US" baseline="-25000" dirty="0">
                <a:solidFill>
                  <a:schemeClr val="tx1"/>
                </a:solidFill>
              </a:rPr>
              <a:t>.</a:t>
            </a:r>
          </a:p>
          <a:p>
            <a:pPr lvl="1" eaLnBrk="1" hangingPunct="1"/>
            <a:r>
              <a:rPr lang="en-US" altLang="en-US" i="1" dirty="0" err="1">
                <a:solidFill>
                  <a:schemeClr val="tx1"/>
                </a:solidFill>
              </a:rPr>
              <a:t>E</a:t>
            </a:r>
            <a:r>
              <a:rPr lang="en-US" altLang="en-US" i="1" baseline="-25000" dirty="0" err="1">
                <a:solidFill>
                  <a:schemeClr val="tx1"/>
                </a:solidFill>
              </a:rPr>
              <a:t>n</a:t>
            </a:r>
            <a:r>
              <a:rPr lang="en-US" altLang="en-US" i="1" dirty="0">
                <a:solidFill>
                  <a:schemeClr val="tx1"/>
                </a:solidFill>
              </a:rPr>
              <a:t> = n h ƒ</a:t>
            </a:r>
          </a:p>
          <a:p>
            <a:pPr lvl="2" eaLnBrk="1" hangingPunct="1"/>
            <a:r>
              <a:rPr lang="en-US" altLang="en-US" dirty="0">
                <a:solidFill>
                  <a:schemeClr val="tx1"/>
                </a:solidFill>
              </a:rPr>
              <a:t>n is a positive integer called the quantum number</a:t>
            </a:r>
          </a:p>
          <a:p>
            <a:pPr lvl="2" eaLnBrk="1" hangingPunct="1"/>
            <a:r>
              <a:rPr lang="en-US" altLang="en-US" dirty="0">
                <a:solidFill>
                  <a:schemeClr val="tx1"/>
                </a:solidFill>
              </a:rPr>
              <a:t>ƒ is the frequency of oscillation</a:t>
            </a:r>
          </a:p>
          <a:p>
            <a:pPr lvl="2" eaLnBrk="1" hangingPunct="1"/>
            <a:r>
              <a:rPr lang="en-US" altLang="en-US" dirty="0">
                <a:solidFill>
                  <a:schemeClr val="tx1"/>
                </a:solidFill>
              </a:rPr>
              <a:t>h is Planck’s constant</a:t>
            </a:r>
          </a:p>
          <a:p>
            <a:pPr lvl="1" eaLnBrk="1" hangingPunct="1"/>
            <a:r>
              <a:rPr lang="en-US" altLang="en-US" dirty="0">
                <a:solidFill>
                  <a:schemeClr val="tx1"/>
                </a:solidFill>
              </a:rPr>
              <a:t>This says the energy is quantized.</a:t>
            </a:r>
          </a:p>
          <a:p>
            <a:pPr lvl="1" eaLnBrk="1" hangingPunct="1"/>
            <a:r>
              <a:rPr lang="en-US" altLang="en-US" dirty="0">
                <a:solidFill>
                  <a:schemeClr val="tx1"/>
                </a:solidFill>
              </a:rPr>
              <a:t>Each discrete energy value corresponds to a different quantum state.</a:t>
            </a:r>
          </a:p>
          <a:p>
            <a:pPr lvl="2" eaLnBrk="1" hangingPunct="1"/>
            <a:r>
              <a:rPr lang="en-US" altLang="en-US" dirty="0">
                <a:solidFill>
                  <a:schemeClr val="tx1"/>
                </a:solidFill>
              </a:rPr>
              <a:t>Each quantum state is represented by the quantum number, </a:t>
            </a:r>
            <a:r>
              <a:rPr lang="en-US" altLang="en-US" i="1" dirty="0">
                <a:solidFill>
                  <a:schemeClr val="tx1"/>
                </a:solidFill>
              </a:rPr>
              <a:t>n.</a:t>
            </a:r>
            <a:endParaRPr lang="en-US" altLang="en-US" dirty="0">
              <a:solidFill>
                <a:schemeClr val="tx1"/>
              </a:solidFill>
            </a:endParaRPr>
          </a:p>
          <a:p>
            <a:endParaRPr lang="en-IN" dirty="0">
              <a:solidFill>
                <a:schemeClr val="tx1"/>
              </a:solidFill>
            </a:endParaRPr>
          </a:p>
        </p:txBody>
      </p:sp>
      <p:sp>
        <p:nvSpPr>
          <p:cNvPr id="4" name="Date Placeholder 3">
            <a:extLst>
              <a:ext uri="{FF2B5EF4-FFF2-40B4-BE49-F238E27FC236}">
                <a16:creationId xmlns:a16="http://schemas.microsoft.com/office/drawing/2014/main" id="{73DCC417-35DF-4BB7-928D-48C888DA4764}"/>
              </a:ext>
            </a:extLst>
          </p:cNvPr>
          <p:cNvSpPr>
            <a:spLocks noGrp="1"/>
          </p:cNvSpPr>
          <p:nvPr>
            <p:ph type="dt" sz="half" idx="10"/>
          </p:nvPr>
        </p:nvSpPr>
        <p:spPr/>
        <p:txBody>
          <a:bodyPr/>
          <a:lstStyle/>
          <a:p>
            <a:pPr>
              <a:defRPr/>
            </a:pPr>
            <a:fld id="{A4F339B7-D566-43C7-B85F-B69C0FD5A953}" type="datetime1">
              <a:rPr lang="en-US" smtClean="0"/>
              <a:t>9/12/2020</a:t>
            </a:fld>
            <a:endParaRPr lang="en-US" dirty="0"/>
          </a:p>
        </p:txBody>
      </p:sp>
      <p:sp>
        <p:nvSpPr>
          <p:cNvPr id="5" name="Footer Placeholder 4">
            <a:extLst>
              <a:ext uri="{FF2B5EF4-FFF2-40B4-BE49-F238E27FC236}">
                <a16:creationId xmlns:a16="http://schemas.microsoft.com/office/drawing/2014/main" id="{673BAAEF-EC33-4E2D-ADF1-9255391215F2}"/>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FD06B17E-49AC-4375-8510-E27F0759043E}"/>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25</a:t>
            </a:fld>
            <a:endParaRPr lang="en-US"/>
          </a:p>
        </p:txBody>
      </p:sp>
    </p:spTree>
    <p:extLst>
      <p:ext uri="{BB962C8B-B14F-4D97-AF65-F5344CB8AC3E}">
        <p14:creationId xmlns:p14="http://schemas.microsoft.com/office/powerpoint/2010/main" val="807557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03DE1-253E-4B97-9763-C63819297184}"/>
              </a:ext>
            </a:extLst>
          </p:cNvPr>
          <p:cNvSpPr>
            <a:spLocks noGrp="1"/>
          </p:cNvSpPr>
          <p:nvPr>
            <p:ph type="title"/>
          </p:nvPr>
        </p:nvSpPr>
        <p:spPr/>
        <p:txBody>
          <a:bodyPr/>
          <a:lstStyle/>
          <a:p>
            <a:r>
              <a:rPr lang="en-US" altLang="en-US" dirty="0"/>
              <a:t>Planck’s Assumption, 2</a:t>
            </a:r>
            <a:endParaRPr lang="en-IN" dirty="0"/>
          </a:p>
        </p:txBody>
      </p:sp>
      <p:sp>
        <p:nvSpPr>
          <p:cNvPr id="3" name="Content Placeholder 2">
            <a:extLst>
              <a:ext uri="{FF2B5EF4-FFF2-40B4-BE49-F238E27FC236}">
                <a16:creationId xmlns:a16="http://schemas.microsoft.com/office/drawing/2014/main" id="{83B056ED-95AA-4BC1-A5EA-193BBF7AC0C3}"/>
              </a:ext>
            </a:extLst>
          </p:cNvPr>
          <p:cNvSpPr>
            <a:spLocks noGrp="1"/>
          </p:cNvSpPr>
          <p:nvPr>
            <p:ph idx="1"/>
          </p:nvPr>
        </p:nvSpPr>
        <p:spPr/>
        <p:txBody>
          <a:bodyPr/>
          <a:lstStyle/>
          <a:p>
            <a:pPr marL="0" indent="0" eaLnBrk="1" hangingPunct="1">
              <a:lnSpc>
                <a:spcPct val="90000"/>
              </a:lnSpc>
            </a:pPr>
            <a:r>
              <a:rPr lang="en-US" altLang="en-US" dirty="0">
                <a:solidFill>
                  <a:schemeClr val="tx1"/>
                </a:solidFill>
              </a:rPr>
              <a:t>The oscillators emit or absorb energy when making a transition from one quantum state to another.</a:t>
            </a:r>
          </a:p>
          <a:p>
            <a:pPr lvl="1" eaLnBrk="1" hangingPunct="1">
              <a:lnSpc>
                <a:spcPct val="90000"/>
              </a:lnSpc>
            </a:pPr>
            <a:r>
              <a:rPr lang="en-US" altLang="en-US" dirty="0">
                <a:solidFill>
                  <a:schemeClr val="tx1"/>
                </a:solidFill>
              </a:rPr>
              <a:t>The entire energy difference between the initial and final states in the transition is emitted or absorbed as a single quantum of radiation.</a:t>
            </a:r>
          </a:p>
          <a:p>
            <a:pPr lvl="1" eaLnBrk="1" hangingPunct="1">
              <a:lnSpc>
                <a:spcPct val="90000"/>
              </a:lnSpc>
            </a:pPr>
            <a:r>
              <a:rPr lang="en-US" altLang="en-US" dirty="0">
                <a:solidFill>
                  <a:schemeClr val="tx1"/>
                </a:solidFill>
              </a:rPr>
              <a:t>An oscillator emits or absorbs energy only when it changes quantum states.</a:t>
            </a:r>
          </a:p>
          <a:p>
            <a:pPr lvl="1" eaLnBrk="1" hangingPunct="1">
              <a:lnSpc>
                <a:spcPct val="90000"/>
              </a:lnSpc>
            </a:pPr>
            <a:r>
              <a:rPr lang="en-US" altLang="en-US" dirty="0">
                <a:solidFill>
                  <a:schemeClr val="tx1"/>
                </a:solidFill>
              </a:rPr>
              <a:t>The energy carried by the quantum of radiation is </a:t>
            </a:r>
            <a:r>
              <a:rPr lang="en-US" altLang="en-US" i="1" dirty="0">
                <a:solidFill>
                  <a:schemeClr val="tx1"/>
                </a:solidFill>
              </a:rPr>
              <a:t>E = h ƒ.</a:t>
            </a:r>
          </a:p>
          <a:p>
            <a:endParaRPr lang="en-IN" dirty="0">
              <a:solidFill>
                <a:schemeClr val="tx1"/>
              </a:solidFill>
            </a:endParaRPr>
          </a:p>
        </p:txBody>
      </p:sp>
      <p:sp>
        <p:nvSpPr>
          <p:cNvPr id="4" name="Date Placeholder 3">
            <a:extLst>
              <a:ext uri="{FF2B5EF4-FFF2-40B4-BE49-F238E27FC236}">
                <a16:creationId xmlns:a16="http://schemas.microsoft.com/office/drawing/2014/main" id="{DCBE02C8-4037-439F-A8A8-7DBA50C51607}"/>
              </a:ext>
            </a:extLst>
          </p:cNvPr>
          <p:cNvSpPr>
            <a:spLocks noGrp="1"/>
          </p:cNvSpPr>
          <p:nvPr>
            <p:ph type="dt" sz="half" idx="10"/>
          </p:nvPr>
        </p:nvSpPr>
        <p:spPr/>
        <p:txBody>
          <a:bodyPr/>
          <a:lstStyle/>
          <a:p>
            <a:pPr>
              <a:defRPr/>
            </a:pPr>
            <a:fld id="{8A029E36-BB38-4AB6-90FD-41BA50EB9FA3}" type="datetime1">
              <a:rPr lang="en-US" smtClean="0"/>
              <a:t>9/12/2020</a:t>
            </a:fld>
            <a:endParaRPr lang="en-US" dirty="0"/>
          </a:p>
        </p:txBody>
      </p:sp>
      <p:sp>
        <p:nvSpPr>
          <p:cNvPr id="5" name="Footer Placeholder 4">
            <a:extLst>
              <a:ext uri="{FF2B5EF4-FFF2-40B4-BE49-F238E27FC236}">
                <a16:creationId xmlns:a16="http://schemas.microsoft.com/office/drawing/2014/main" id="{47AEF632-827E-48B5-8E1C-7C7DD39D4DF3}"/>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2CB9F2F4-4CB7-4BC6-9132-FB99C5278023}"/>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26</a:t>
            </a:fld>
            <a:endParaRPr lang="en-US"/>
          </a:p>
        </p:txBody>
      </p:sp>
    </p:spTree>
    <p:extLst>
      <p:ext uri="{BB962C8B-B14F-4D97-AF65-F5344CB8AC3E}">
        <p14:creationId xmlns:p14="http://schemas.microsoft.com/office/powerpoint/2010/main" val="4250586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94FD9-222D-4B3E-85A5-8598BD8715F9}"/>
              </a:ext>
            </a:extLst>
          </p:cNvPr>
          <p:cNvSpPr>
            <a:spLocks noGrp="1"/>
          </p:cNvSpPr>
          <p:nvPr>
            <p:ph type="title"/>
          </p:nvPr>
        </p:nvSpPr>
        <p:spPr/>
        <p:txBody>
          <a:bodyPr/>
          <a:lstStyle/>
          <a:p>
            <a:r>
              <a:rPr lang="en-IN" dirty="0"/>
              <a:t>Planck’s Model Graph</a:t>
            </a:r>
          </a:p>
        </p:txBody>
      </p:sp>
      <p:sp>
        <p:nvSpPr>
          <p:cNvPr id="4" name="Date Placeholder 3">
            <a:extLst>
              <a:ext uri="{FF2B5EF4-FFF2-40B4-BE49-F238E27FC236}">
                <a16:creationId xmlns:a16="http://schemas.microsoft.com/office/drawing/2014/main" id="{5535E34C-0F3B-40CD-94BC-7A836AF66733}"/>
              </a:ext>
            </a:extLst>
          </p:cNvPr>
          <p:cNvSpPr>
            <a:spLocks noGrp="1"/>
          </p:cNvSpPr>
          <p:nvPr>
            <p:ph type="dt" sz="half" idx="10"/>
          </p:nvPr>
        </p:nvSpPr>
        <p:spPr/>
        <p:txBody>
          <a:bodyPr/>
          <a:lstStyle/>
          <a:p>
            <a:pPr>
              <a:defRPr/>
            </a:pPr>
            <a:fld id="{41DCA271-3D45-4648-9463-CB8492C21F72}" type="datetime1">
              <a:rPr lang="en-US" smtClean="0"/>
              <a:t>9/12/2020</a:t>
            </a:fld>
            <a:endParaRPr lang="en-US" dirty="0"/>
          </a:p>
        </p:txBody>
      </p:sp>
      <p:sp>
        <p:nvSpPr>
          <p:cNvPr id="5" name="Footer Placeholder 4">
            <a:extLst>
              <a:ext uri="{FF2B5EF4-FFF2-40B4-BE49-F238E27FC236}">
                <a16:creationId xmlns:a16="http://schemas.microsoft.com/office/drawing/2014/main" id="{1A2EB3CC-F141-4072-A595-EB1BA5CE5279}"/>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2F98386B-9EA4-48D1-9741-2DFF2130A231}"/>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27</a:t>
            </a:fld>
            <a:endParaRPr lang="en-US"/>
          </a:p>
        </p:txBody>
      </p:sp>
      <p:pic>
        <p:nvPicPr>
          <p:cNvPr id="7" name="Picture 5">
            <a:extLst>
              <a:ext uri="{FF2B5EF4-FFF2-40B4-BE49-F238E27FC236}">
                <a16:creationId xmlns:a16="http://schemas.microsoft.com/office/drawing/2014/main" id="{5B069D5D-709C-4D71-8259-D1F0003EEA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1096051"/>
            <a:ext cx="5791200" cy="5319381"/>
          </a:xfrm>
          <a:prstGeom prst="rect">
            <a:avLst/>
          </a:prstGeom>
          <a:noFill/>
          <a:ln w="9525">
            <a:noFill/>
            <a:miter lim="800000"/>
            <a:headEnd/>
            <a:tailEnd/>
          </a:ln>
        </p:spPr>
      </p:pic>
    </p:spTree>
    <p:extLst>
      <p:ext uri="{BB962C8B-B14F-4D97-AF65-F5344CB8AC3E}">
        <p14:creationId xmlns:p14="http://schemas.microsoft.com/office/powerpoint/2010/main" val="1637796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56D57-29D6-4270-93B1-25FA8EC81AA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FCDF757-4BAC-4613-B4CD-4EBB5630559A}"/>
              </a:ext>
            </a:extLst>
          </p:cNvPr>
          <p:cNvSpPr>
            <a:spLocks noGrp="1"/>
          </p:cNvSpPr>
          <p:nvPr>
            <p:ph idx="1"/>
          </p:nvPr>
        </p:nvSpPr>
        <p:spPr/>
        <p:txBody>
          <a:bodyPr/>
          <a:lstStyle/>
          <a:p>
            <a:pPr marL="0" indent="0" eaLnBrk="1" hangingPunct="1"/>
            <a:r>
              <a:rPr lang="en-US" altLang="en-US" sz="2500" dirty="0">
                <a:solidFill>
                  <a:schemeClr val="tx1"/>
                </a:solidFill>
                <a:latin typeface="Times New Roman" panose="02020603050405020304" pitchFamily="18" charset="0"/>
                <a:cs typeface="Times New Roman" panose="02020603050405020304" pitchFamily="18" charset="0"/>
              </a:rPr>
              <a:t>Planck generated a theoretical expression for the wavelength distribution.</a:t>
            </a:r>
          </a:p>
          <a:p>
            <a:pPr marL="0" indent="0" eaLnBrk="1" hangingPunct="1"/>
            <a:endParaRPr lang="en-US" altLang="en-US" sz="2500" dirty="0">
              <a:solidFill>
                <a:schemeClr val="tx1"/>
              </a:solidFill>
              <a:latin typeface="Times New Roman" panose="02020603050405020304" pitchFamily="18" charset="0"/>
              <a:cs typeface="Times New Roman" panose="02020603050405020304" pitchFamily="18" charset="0"/>
            </a:endParaRPr>
          </a:p>
          <a:p>
            <a:pPr marL="0" indent="0" eaLnBrk="1" hangingPunct="1"/>
            <a:endParaRPr lang="en-US" altLang="en-US" sz="2500" dirty="0">
              <a:solidFill>
                <a:schemeClr val="tx1"/>
              </a:solidFill>
              <a:latin typeface="Times New Roman" panose="02020603050405020304" pitchFamily="18" charset="0"/>
              <a:cs typeface="Times New Roman" panose="02020603050405020304" pitchFamily="18" charset="0"/>
            </a:endParaRPr>
          </a:p>
          <a:p>
            <a:pPr lvl="1" eaLnBrk="1" hangingPunct="1"/>
            <a:r>
              <a:rPr lang="en-US" altLang="en-US" sz="2500" dirty="0">
                <a:solidFill>
                  <a:schemeClr val="tx1"/>
                </a:solidFill>
                <a:latin typeface="Times New Roman" panose="02020603050405020304" pitchFamily="18" charset="0"/>
                <a:cs typeface="Times New Roman" panose="02020603050405020304" pitchFamily="18" charset="0"/>
              </a:rPr>
              <a:t>h = 6.626 x 10</a:t>
            </a:r>
            <a:r>
              <a:rPr lang="en-US" altLang="en-US" sz="2500" baseline="30000" dirty="0">
                <a:solidFill>
                  <a:schemeClr val="tx1"/>
                </a:solidFill>
                <a:latin typeface="Times New Roman" panose="02020603050405020304" pitchFamily="18" charset="0"/>
                <a:cs typeface="Times New Roman" panose="02020603050405020304" pitchFamily="18" charset="0"/>
              </a:rPr>
              <a:t>-34</a:t>
            </a:r>
            <a:r>
              <a:rPr lang="en-US" altLang="en-US" sz="2500" dirty="0">
                <a:solidFill>
                  <a:schemeClr val="tx1"/>
                </a:solidFill>
                <a:latin typeface="Times New Roman" panose="02020603050405020304" pitchFamily="18" charset="0"/>
                <a:cs typeface="Times New Roman" panose="02020603050405020304" pitchFamily="18" charset="0"/>
              </a:rPr>
              <a:t> J</a:t>
            </a:r>
            <a:r>
              <a:rPr lang="en-US" altLang="en-US" sz="2500" baseline="30000" dirty="0">
                <a:solidFill>
                  <a:schemeClr val="tx1"/>
                </a:solidFill>
                <a:latin typeface="Times New Roman" panose="02020603050405020304" pitchFamily="18" charset="0"/>
                <a:cs typeface="Times New Roman" panose="02020603050405020304" pitchFamily="18" charset="0"/>
              </a:rPr>
              <a:t>.</a:t>
            </a:r>
            <a:r>
              <a:rPr lang="en-US" altLang="en-US" sz="2500" dirty="0">
                <a:solidFill>
                  <a:schemeClr val="tx1"/>
                </a:solidFill>
                <a:latin typeface="Times New Roman" panose="02020603050405020304" pitchFamily="18" charset="0"/>
                <a:cs typeface="Times New Roman" panose="02020603050405020304" pitchFamily="18" charset="0"/>
              </a:rPr>
              <a:t>s</a:t>
            </a:r>
          </a:p>
          <a:p>
            <a:pPr lvl="1" eaLnBrk="1" hangingPunct="1"/>
            <a:r>
              <a:rPr lang="en-US" altLang="en-US" sz="2500" dirty="0">
                <a:solidFill>
                  <a:schemeClr val="tx1"/>
                </a:solidFill>
                <a:latin typeface="Times New Roman" panose="02020603050405020304" pitchFamily="18" charset="0"/>
                <a:cs typeface="Times New Roman" panose="02020603050405020304" pitchFamily="18" charset="0"/>
              </a:rPr>
              <a:t>h is a fundamental constant of nature.</a:t>
            </a:r>
          </a:p>
          <a:p>
            <a:pPr marL="0" indent="0" eaLnBrk="1" hangingPunct="1"/>
            <a:r>
              <a:rPr lang="en-US" altLang="en-US" sz="2500" dirty="0">
                <a:solidFill>
                  <a:schemeClr val="tx1"/>
                </a:solidFill>
                <a:latin typeface="Times New Roman" panose="02020603050405020304" pitchFamily="18" charset="0"/>
                <a:cs typeface="Times New Roman" panose="02020603050405020304" pitchFamily="18" charset="0"/>
              </a:rPr>
              <a:t>At long wavelengths, Planck’s equation reduces to the Rayleigh-Jeans expression.</a:t>
            </a:r>
          </a:p>
          <a:p>
            <a:pPr marL="0" indent="0" eaLnBrk="1" hangingPunct="1"/>
            <a:r>
              <a:rPr lang="en-US" altLang="en-US" sz="2500" dirty="0">
                <a:solidFill>
                  <a:schemeClr val="tx1"/>
                </a:solidFill>
                <a:latin typeface="Times New Roman" panose="02020603050405020304" pitchFamily="18" charset="0"/>
                <a:cs typeface="Times New Roman" panose="02020603050405020304" pitchFamily="18" charset="0"/>
              </a:rPr>
              <a:t>At short wavelengths, it predicts an exponential decrease in intensity with decreasing wavelength.</a:t>
            </a:r>
          </a:p>
          <a:p>
            <a:pPr lvl="1" eaLnBrk="1" hangingPunct="1"/>
            <a:r>
              <a:rPr lang="en-US" altLang="en-US" sz="2500" dirty="0">
                <a:solidFill>
                  <a:schemeClr val="tx1"/>
                </a:solidFill>
                <a:latin typeface="Times New Roman" panose="02020603050405020304" pitchFamily="18" charset="0"/>
                <a:cs typeface="Times New Roman" panose="02020603050405020304" pitchFamily="18" charset="0"/>
              </a:rPr>
              <a:t>This is in agreement with experimental results.</a:t>
            </a:r>
          </a:p>
          <a:p>
            <a:endParaRPr lang="en-IN" sz="2500"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2CEE101-6FFF-4C1C-AA22-5FDEB9565F62}"/>
              </a:ext>
            </a:extLst>
          </p:cNvPr>
          <p:cNvSpPr>
            <a:spLocks noGrp="1"/>
          </p:cNvSpPr>
          <p:nvPr>
            <p:ph type="dt" sz="half" idx="10"/>
          </p:nvPr>
        </p:nvSpPr>
        <p:spPr/>
        <p:txBody>
          <a:bodyPr/>
          <a:lstStyle/>
          <a:p>
            <a:pPr>
              <a:defRPr/>
            </a:pPr>
            <a:fld id="{505DFBEC-B83F-422F-9474-13AA79C098E1}" type="datetime1">
              <a:rPr lang="en-US" smtClean="0"/>
              <a:t>9/12/2020</a:t>
            </a:fld>
            <a:endParaRPr lang="en-US" dirty="0"/>
          </a:p>
        </p:txBody>
      </p:sp>
      <p:sp>
        <p:nvSpPr>
          <p:cNvPr id="5" name="Footer Placeholder 4">
            <a:extLst>
              <a:ext uri="{FF2B5EF4-FFF2-40B4-BE49-F238E27FC236}">
                <a16:creationId xmlns:a16="http://schemas.microsoft.com/office/drawing/2014/main" id="{B6D3C043-067E-47E1-8BDC-3832A0362FA0}"/>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BBAD0669-90A3-42E4-98D0-AC6B7A1E043E}"/>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28</a:t>
            </a:fld>
            <a:endParaRPr lang="en-US"/>
          </a:p>
        </p:txBody>
      </p:sp>
      <p:graphicFrame>
        <p:nvGraphicFramePr>
          <p:cNvPr id="8" name="Object 0">
            <a:extLst>
              <a:ext uri="{FF2B5EF4-FFF2-40B4-BE49-F238E27FC236}">
                <a16:creationId xmlns:a16="http://schemas.microsoft.com/office/drawing/2014/main" id="{8DE0FCE1-484D-4421-882D-BF6E5EDB5DBA}"/>
              </a:ext>
            </a:extLst>
          </p:cNvPr>
          <p:cNvGraphicFramePr>
            <a:graphicFrameLocks noChangeAspect="1"/>
          </p:cNvGraphicFramePr>
          <p:nvPr>
            <p:extLst>
              <p:ext uri="{D42A27DB-BD31-4B8C-83A1-F6EECF244321}">
                <p14:modId xmlns:p14="http://schemas.microsoft.com/office/powerpoint/2010/main" val="3910075488"/>
              </p:ext>
            </p:extLst>
          </p:nvPr>
        </p:nvGraphicFramePr>
        <p:xfrm>
          <a:off x="1676400" y="2209800"/>
          <a:ext cx="2381250" cy="774700"/>
        </p:xfrm>
        <a:graphic>
          <a:graphicData uri="http://schemas.openxmlformats.org/presentationml/2006/ole">
            <mc:AlternateContent xmlns:mc="http://schemas.openxmlformats.org/markup-compatibility/2006">
              <mc:Choice xmlns:v="urn:schemas-microsoft-com:vml" Requires="v">
                <p:oleObj spid="_x0000_s3106" name="Equation" r:id="rId3" imgW="1562040" imgH="507960" progId="Equation.DSMT4">
                  <p:embed/>
                </p:oleObj>
              </mc:Choice>
              <mc:Fallback>
                <p:oleObj name="Equation" r:id="rId3" imgW="1562040" imgH="507960" progId="Equation.DSMT4">
                  <p:embed/>
                  <p:pic>
                    <p:nvPicPr>
                      <p:cNvPr id="3074" name="Object 0">
                        <a:extLst>
                          <a:ext uri="{FF2B5EF4-FFF2-40B4-BE49-F238E27FC236}">
                            <a16:creationId xmlns:a16="http://schemas.microsoft.com/office/drawing/2014/main" id="{C3AF7736-8E5E-45AE-80C1-3EBB7973A8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2209800"/>
                        <a:ext cx="2381250"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36884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124AD372-00AC-4453-A1B0-AA689671518A}" type="datetime1">
              <a:rPr lang="en-US" smtClean="0"/>
              <a:t>9/12/2020</a:t>
            </a:fld>
            <a:endParaRPr lang="en-US" dirty="0"/>
          </a:p>
        </p:txBody>
      </p:sp>
      <p:sp>
        <p:nvSpPr>
          <p:cNvPr id="3" name="Footer Placeholder 2"/>
          <p:cNvSpPr>
            <a:spLocks noGrp="1"/>
          </p:cNvSpPr>
          <p:nvPr>
            <p:ph type="ftr" sz="quarter" idx="11"/>
          </p:nvPr>
        </p:nvSpPr>
        <p:spPr/>
        <p:txBody>
          <a:bodyPr/>
          <a:lstStyle/>
          <a:p>
            <a:pPr>
              <a:defRPr/>
            </a:pPr>
            <a:r>
              <a:rPr lang="pt-BR" b="1" i="1" dirty="0"/>
              <a:t>Dr. M V V K Srinivas Prasad</a:t>
            </a:r>
            <a:r>
              <a:rPr lang="pt-BR" dirty="0"/>
              <a:t>, K L E F</a:t>
            </a:r>
            <a:endParaRPr lang="en-US" dirty="0"/>
          </a:p>
        </p:txBody>
      </p:sp>
      <p:sp>
        <p:nvSpPr>
          <p:cNvPr id="4" name="Slide Number Placeholder 3"/>
          <p:cNvSpPr>
            <a:spLocks noGrp="1"/>
          </p:cNvSpPr>
          <p:nvPr>
            <p:ph type="sldNum" sz="quarter" idx="12"/>
          </p:nvPr>
        </p:nvSpPr>
        <p:spPr/>
        <p:txBody>
          <a:bodyPr/>
          <a:lstStyle/>
          <a:p>
            <a:pPr>
              <a:defRPr/>
            </a:pPr>
            <a:fld id="{9A69BDDF-A5FB-4D01-B317-59FE3A923376}" type="slidenum">
              <a:rPr lang="en-US" smtClean="0"/>
              <a:pPr>
                <a:defRPr/>
              </a:pPr>
              <a:t>29</a:t>
            </a:fld>
            <a:endParaRPr lang="en-US" dirty="0"/>
          </a:p>
        </p:txBody>
      </p:sp>
      <p:sp>
        <p:nvSpPr>
          <p:cNvPr id="6" name="Title 1"/>
          <p:cNvSpPr txBox="1">
            <a:spLocks/>
          </p:cNvSpPr>
          <p:nvPr/>
        </p:nvSpPr>
        <p:spPr>
          <a:xfrm>
            <a:off x="457200" y="2797175"/>
            <a:ext cx="8153400" cy="1165225"/>
          </a:xfrm>
          <a:prstGeom prst="rect">
            <a:avLst/>
          </a:prstGeom>
          <a:ln w="57150">
            <a:solidFill>
              <a:schemeClr val="tx1"/>
            </a:solidFill>
          </a:ln>
          <a:effectLst>
            <a:outerShdw blurRad="50800" dist="38100" dir="18900000" algn="bl" rotWithShape="0">
              <a:prstClr val="black">
                <a:alpha val="4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600" b="1" u="none" strike="noStrike" kern="1200" cap="none" spc="0" normalizeH="0" baseline="0" noProof="0" dirty="0">
                <a:ln>
                  <a:noFill/>
                </a:ln>
                <a:solidFill>
                  <a:srgbClr val="E46C0A"/>
                </a:solidFill>
                <a:effectLst/>
                <a:uLnTx/>
                <a:uFillTx/>
                <a:latin typeface="Bradley Hand ITC" pitchFamily="66" charset="0"/>
                <a:ea typeface="+mj-ea"/>
                <a:cs typeface="+mj-cs"/>
              </a:rPr>
              <a:t>Photoelectric Effect</a:t>
            </a:r>
          </a:p>
        </p:txBody>
      </p:sp>
    </p:spTree>
    <p:extLst>
      <p:ext uri="{BB962C8B-B14F-4D97-AF65-F5344CB8AC3E}">
        <p14:creationId xmlns:p14="http://schemas.microsoft.com/office/powerpoint/2010/main" val="1299804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21719B5-68A5-45B7-A619-3DD002596A6D}"/>
              </a:ext>
            </a:extLst>
          </p:cNvPr>
          <p:cNvSpPr>
            <a:spLocks noGrp="1" noChangeArrowheads="1"/>
          </p:cNvSpPr>
          <p:nvPr>
            <p:ph type="title"/>
          </p:nvPr>
        </p:nvSpPr>
        <p:spPr>
          <a:xfrm>
            <a:off x="1763713" y="677862"/>
            <a:ext cx="5843587" cy="1143000"/>
          </a:xfrm>
          <a:ln w="38100">
            <a:solidFill>
              <a:schemeClr val="hlink"/>
            </a:solidFill>
            <a:miter lim="800000"/>
            <a:headEnd/>
            <a:tailEnd/>
          </a:ln>
        </p:spPr>
        <p:txBody>
          <a:bodyPr/>
          <a:lstStyle/>
          <a:p>
            <a:pPr eaLnBrk="1" hangingPunct="1"/>
            <a:r>
              <a:rPr lang="en-US" altLang="zh-TW" sz="3600" b="1" dirty="0">
                <a:latin typeface="Times New Roman" panose="02020603050405020304" pitchFamily="18" charset="0"/>
              </a:rPr>
              <a:t>Classical Physics</a:t>
            </a:r>
          </a:p>
        </p:txBody>
      </p:sp>
      <p:sp>
        <p:nvSpPr>
          <p:cNvPr id="14339" name="Rectangle 3">
            <a:extLst>
              <a:ext uri="{FF2B5EF4-FFF2-40B4-BE49-F238E27FC236}">
                <a16:creationId xmlns:a16="http://schemas.microsoft.com/office/drawing/2014/main" id="{5951CA8A-3055-4436-93DC-30D1440FC9E6}"/>
              </a:ext>
            </a:extLst>
          </p:cNvPr>
          <p:cNvSpPr>
            <a:spLocks noGrp="1" noChangeArrowheads="1"/>
          </p:cNvSpPr>
          <p:nvPr>
            <p:ph type="body" idx="1"/>
          </p:nvPr>
        </p:nvSpPr>
        <p:spPr>
          <a:xfrm>
            <a:off x="468313" y="2262187"/>
            <a:ext cx="8229600" cy="4062413"/>
          </a:xfrm>
          <a:ln w="28575">
            <a:solidFill>
              <a:srgbClr val="0000FF"/>
            </a:solidFill>
            <a:miter lim="800000"/>
            <a:headEnd/>
            <a:tailEnd/>
          </a:ln>
        </p:spPr>
        <p:txBody>
          <a:bodyPr/>
          <a:lstStyle/>
          <a:p>
            <a:pPr algn="just" eaLnBrk="1" hangingPunct="1"/>
            <a:r>
              <a:rPr lang="en-US" dirty="0">
                <a:solidFill>
                  <a:schemeClr val="tx1"/>
                </a:solidFill>
                <a:latin typeface="Times New Roman" panose="02020603050405020304" pitchFamily="18" charset="0"/>
              </a:rPr>
              <a:t>The physical universe was deterministic. </a:t>
            </a:r>
          </a:p>
          <a:p>
            <a:pPr algn="just" eaLnBrk="1" hangingPunct="1"/>
            <a:r>
              <a:rPr lang="en-US" dirty="0">
                <a:solidFill>
                  <a:schemeClr val="tx1"/>
                </a:solidFill>
                <a:latin typeface="Times New Roman" panose="02020603050405020304" pitchFamily="18" charset="0"/>
              </a:rPr>
              <a:t>Light consisted of waves; ordinary matter was composed of particles. </a:t>
            </a:r>
          </a:p>
          <a:p>
            <a:pPr algn="just" eaLnBrk="1" hangingPunct="1"/>
            <a:r>
              <a:rPr lang="en-US" dirty="0">
                <a:solidFill>
                  <a:schemeClr val="tx1"/>
                </a:solidFill>
                <a:latin typeface="Times New Roman" panose="02020603050405020304" pitchFamily="18" charset="0"/>
              </a:rPr>
              <a:t>Physical quantities (energy, momentum, etc.) could be treated as continuous variables. </a:t>
            </a:r>
          </a:p>
          <a:p>
            <a:pPr algn="just" eaLnBrk="1" hangingPunct="1"/>
            <a:r>
              <a:rPr lang="en-US" dirty="0">
                <a:solidFill>
                  <a:schemeClr val="tx1"/>
                </a:solidFill>
                <a:latin typeface="Times New Roman" panose="02020603050405020304" pitchFamily="18" charset="0"/>
              </a:rPr>
              <a:t>There exists an objective physical reality independent of any observer.</a:t>
            </a:r>
            <a:endParaRPr lang="en-US" altLang="zh-TW" dirty="0">
              <a:solidFill>
                <a:schemeClr val="tx1"/>
              </a:solidFill>
              <a:latin typeface="Times New Roman" panose="02020603050405020304" pitchFamily="18" charset="0"/>
            </a:endParaRPr>
          </a:p>
        </p:txBody>
      </p:sp>
      <p:sp>
        <p:nvSpPr>
          <p:cNvPr id="2" name="Date Placeholder 1">
            <a:extLst>
              <a:ext uri="{FF2B5EF4-FFF2-40B4-BE49-F238E27FC236}">
                <a16:creationId xmlns:a16="http://schemas.microsoft.com/office/drawing/2014/main" id="{5539A6A6-DF9B-420F-8018-7E8A066FCCEC}"/>
              </a:ext>
            </a:extLst>
          </p:cNvPr>
          <p:cNvSpPr>
            <a:spLocks noGrp="1"/>
          </p:cNvSpPr>
          <p:nvPr>
            <p:ph type="dt" sz="half" idx="10"/>
          </p:nvPr>
        </p:nvSpPr>
        <p:spPr/>
        <p:txBody>
          <a:bodyPr/>
          <a:lstStyle/>
          <a:p>
            <a:pPr>
              <a:defRPr/>
            </a:pPr>
            <a:fld id="{C3C1C13B-AB84-481D-BFB1-A0ECBFC10ACB}" type="datetime1">
              <a:rPr lang="en-US" smtClean="0"/>
              <a:t>9/12/2020</a:t>
            </a:fld>
            <a:endParaRPr lang="en-US" dirty="0"/>
          </a:p>
        </p:txBody>
      </p:sp>
      <p:sp>
        <p:nvSpPr>
          <p:cNvPr id="3" name="Footer Placeholder 2">
            <a:extLst>
              <a:ext uri="{FF2B5EF4-FFF2-40B4-BE49-F238E27FC236}">
                <a16:creationId xmlns:a16="http://schemas.microsoft.com/office/drawing/2014/main" id="{7390237B-5431-4031-B04B-D0A97B113FD6}"/>
              </a:ext>
            </a:extLst>
          </p:cNvPr>
          <p:cNvSpPr>
            <a:spLocks noGrp="1"/>
          </p:cNvSpPr>
          <p:nvPr>
            <p:ph type="ftr" sz="quarter" idx="11"/>
          </p:nvPr>
        </p:nvSpPr>
        <p:spPr/>
        <p:txBody>
          <a:bodyPr/>
          <a:lstStyle/>
          <a:p>
            <a:pPr>
              <a:defRPr/>
            </a:pPr>
            <a:r>
              <a:rPr lang="pt-BR"/>
              <a:t>Dr. M V V K Srinivas Prasad, K L E F</a:t>
            </a:r>
            <a:endParaRPr lang="en-US" dirty="0"/>
          </a:p>
        </p:txBody>
      </p:sp>
      <p:sp>
        <p:nvSpPr>
          <p:cNvPr id="4" name="Slide Number Placeholder 3">
            <a:extLst>
              <a:ext uri="{FF2B5EF4-FFF2-40B4-BE49-F238E27FC236}">
                <a16:creationId xmlns:a16="http://schemas.microsoft.com/office/drawing/2014/main" id="{18E75BCA-6612-422C-BC2D-9809CBAA0883}"/>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76464-D4EB-4175-881C-DC74D6FA9EA3}"/>
              </a:ext>
            </a:extLst>
          </p:cNvPr>
          <p:cNvSpPr>
            <a:spLocks noGrp="1"/>
          </p:cNvSpPr>
          <p:nvPr>
            <p:ph type="title"/>
          </p:nvPr>
        </p:nvSpPr>
        <p:spPr/>
        <p:txBody>
          <a:bodyPr/>
          <a:lstStyle/>
          <a:p>
            <a:r>
              <a:rPr lang="en-GB" altLang="en-US" dirty="0">
                <a:solidFill>
                  <a:srgbClr val="990000"/>
                </a:solidFill>
              </a:rPr>
              <a:t>The Photoelectric Effect</a:t>
            </a:r>
            <a:endParaRPr lang="en-IN" dirty="0"/>
          </a:p>
        </p:txBody>
      </p:sp>
      <p:sp>
        <p:nvSpPr>
          <p:cNvPr id="4" name="Date Placeholder 3">
            <a:extLst>
              <a:ext uri="{FF2B5EF4-FFF2-40B4-BE49-F238E27FC236}">
                <a16:creationId xmlns:a16="http://schemas.microsoft.com/office/drawing/2014/main" id="{8A562C8C-208E-4F02-8A82-CD5758852B69}"/>
              </a:ext>
            </a:extLst>
          </p:cNvPr>
          <p:cNvSpPr>
            <a:spLocks noGrp="1"/>
          </p:cNvSpPr>
          <p:nvPr>
            <p:ph type="dt" sz="half" idx="10"/>
          </p:nvPr>
        </p:nvSpPr>
        <p:spPr/>
        <p:txBody>
          <a:bodyPr/>
          <a:lstStyle/>
          <a:p>
            <a:pPr>
              <a:defRPr/>
            </a:pPr>
            <a:fld id="{EE20895F-B347-4982-8EE3-7B9B5A86F002}" type="datetime1">
              <a:rPr lang="en-US" smtClean="0"/>
              <a:t>9/12/2020</a:t>
            </a:fld>
            <a:endParaRPr lang="en-US" dirty="0"/>
          </a:p>
        </p:txBody>
      </p:sp>
      <p:sp>
        <p:nvSpPr>
          <p:cNvPr id="5" name="Footer Placeholder 4">
            <a:extLst>
              <a:ext uri="{FF2B5EF4-FFF2-40B4-BE49-F238E27FC236}">
                <a16:creationId xmlns:a16="http://schemas.microsoft.com/office/drawing/2014/main" id="{9CFD1FD0-E9FA-4294-8D58-F460242A43A4}"/>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83B3C839-8E51-411D-A361-5E288A3FF7D6}"/>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30</a:t>
            </a:fld>
            <a:endParaRPr lang="en-US"/>
          </a:p>
        </p:txBody>
      </p:sp>
      <p:sp>
        <p:nvSpPr>
          <p:cNvPr id="7" name="Rectangle 3">
            <a:extLst>
              <a:ext uri="{FF2B5EF4-FFF2-40B4-BE49-F238E27FC236}">
                <a16:creationId xmlns:a16="http://schemas.microsoft.com/office/drawing/2014/main" id="{B4558CEA-9F6F-4842-A683-DAB9C8AD84A1}"/>
              </a:ext>
            </a:extLst>
          </p:cNvPr>
          <p:cNvSpPr txBox="1">
            <a:spLocks noChangeArrowheads="1"/>
          </p:cNvSpPr>
          <p:nvPr/>
        </p:nvSpPr>
        <p:spPr bwMode="auto">
          <a:xfrm>
            <a:off x="609600" y="1371600"/>
            <a:ext cx="77724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rgbClr val="595959"/>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rgbClr val="595959"/>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rgbClr val="595959"/>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rgbClr val="595959"/>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Tx/>
              <a:buNone/>
            </a:pPr>
            <a:r>
              <a:rPr lang="en-GB" altLang="en-US" dirty="0">
                <a:solidFill>
                  <a:schemeClr val="tx1"/>
                </a:solidFill>
                <a:latin typeface="Times New Roman" panose="02020603050405020304" pitchFamily="18" charset="0"/>
                <a:cs typeface="Times New Roman" panose="02020603050405020304" pitchFamily="18" charset="0"/>
              </a:rPr>
              <a:t>“</a:t>
            </a:r>
            <a:r>
              <a:rPr lang="en-GB" altLang="en-US" i="1" dirty="0">
                <a:solidFill>
                  <a:schemeClr val="tx1"/>
                </a:solidFill>
                <a:latin typeface="Times New Roman" panose="02020603050405020304" pitchFamily="18" charset="0"/>
                <a:cs typeface="Times New Roman" panose="02020603050405020304" pitchFamily="18" charset="0"/>
              </a:rPr>
              <a:t>The emission of electrons from a metal surface when illuminated by light or any other radiation of suitable wavelength</a:t>
            </a:r>
            <a:r>
              <a:rPr lang="en-GB" altLang="en-US" dirty="0">
                <a:solidFill>
                  <a:schemeClr val="tx1"/>
                </a:solidFill>
                <a:latin typeface="Times New Roman" panose="02020603050405020304" pitchFamily="18" charset="0"/>
                <a:cs typeface="Times New Roman" panose="02020603050405020304" pitchFamily="18" charset="0"/>
              </a:rPr>
              <a:t>”</a:t>
            </a:r>
          </a:p>
        </p:txBody>
      </p:sp>
      <p:sp>
        <p:nvSpPr>
          <p:cNvPr id="8" name="Rectangle 7">
            <a:extLst>
              <a:ext uri="{FF2B5EF4-FFF2-40B4-BE49-F238E27FC236}">
                <a16:creationId xmlns:a16="http://schemas.microsoft.com/office/drawing/2014/main" id="{E86E7DE6-81C4-4E31-B755-AEC1F857A556}"/>
              </a:ext>
            </a:extLst>
          </p:cNvPr>
          <p:cNvSpPr>
            <a:spLocks noChangeArrowheads="1"/>
          </p:cNvSpPr>
          <p:nvPr/>
        </p:nvSpPr>
        <p:spPr bwMode="auto">
          <a:xfrm>
            <a:off x="533400" y="3276600"/>
            <a:ext cx="84010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2400" b="1" dirty="0">
                <a:latin typeface="Times New Roman" panose="02020603050405020304" pitchFamily="18" charset="0"/>
                <a:cs typeface="Times New Roman" panose="02020603050405020304" pitchFamily="18" charset="0"/>
              </a:rPr>
              <a:t>IT WAS FIRST OBSERVED BY HEINRICH HERTZ IN 1887</a:t>
            </a:r>
            <a:endParaRPr lang="en-US" altLang="en-US" sz="24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6722E8E6-0F00-47B2-AFA5-22889BD18438}"/>
              </a:ext>
            </a:extLst>
          </p:cNvPr>
          <p:cNvPicPr>
            <a:picLocks noChangeAspect="1"/>
          </p:cNvPicPr>
          <p:nvPr/>
        </p:nvPicPr>
        <p:blipFill>
          <a:blip r:embed="rId2"/>
          <a:stretch>
            <a:fillRect/>
          </a:stretch>
        </p:blipFill>
        <p:spPr>
          <a:xfrm>
            <a:off x="1447801" y="3657600"/>
            <a:ext cx="5867400" cy="2713038"/>
          </a:xfrm>
          <a:prstGeom prst="rect">
            <a:avLst/>
          </a:prstGeom>
        </p:spPr>
      </p:pic>
    </p:spTree>
    <p:extLst>
      <p:ext uri="{BB962C8B-B14F-4D97-AF65-F5344CB8AC3E}">
        <p14:creationId xmlns:p14="http://schemas.microsoft.com/office/powerpoint/2010/main" val="195635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0FCB9C6-E12B-492A-A983-034249D2A6E1}"/>
              </a:ext>
            </a:extLst>
          </p:cNvPr>
          <p:cNvSpPr>
            <a:spLocks noGrp="1"/>
          </p:cNvSpPr>
          <p:nvPr>
            <p:ph type="dt" sz="half" idx="10"/>
          </p:nvPr>
        </p:nvSpPr>
        <p:spPr/>
        <p:txBody>
          <a:bodyPr/>
          <a:lstStyle/>
          <a:p>
            <a:pPr>
              <a:defRPr/>
            </a:pPr>
            <a:fld id="{4283CC28-F943-45D3-8EAB-0A854784F217}" type="datetime1">
              <a:rPr lang="en-US" smtClean="0"/>
              <a:t>9/12/2020</a:t>
            </a:fld>
            <a:endParaRPr lang="en-US" dirty="0"/>
          </a:p>
        </p:txBody>
      </p:sp>
      <p:sp>
        <p:nvSpPr>
          <p:cNvPr id="5" name="Footer Placeholder 4">
            <a:extLst>
              <a:ext uri="{FF2B5EF4-FFF2-40B4-BE49-F238E27FC236}">
                <a16:creationId xmlns:a16="http://schemas.microsoft.com/office/drawing/2014/main" id="{A9B57902-8CAE-4628-BA6D-297C3D5DD990}"/>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25D6AFCE-87BD-4B2C-87B7-6AF8F0BDC51D}"/>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31</a:t>
            </a:fld>
            <a:endParaRPr lang="en-US"/>
          </a:p>
        </p:txBody>
      </p:sp>
      <p:sp>
        <p:nvSpPr>
          <p:cNvPr id="7" name="AutoShape 2" descr="Granite">
            <a:extLst>
              <a:ext uri="{FF2B5EF4-FFF2-40B4-BE49-F238E27FC236}">
                <a16:creationId xmlns:a16="http://schemas.microsoft.com/office/drawing/2014/main" id="{7270B5BE-F7AD-42FA-915F-4A643BAD382C}"/>
              </a:ext>
            </a:extLst>
          </p:cNvPr>
          <p:cNvSpPr>
            <a:spLocks noChangeArrowheads="1"/>
          </p:cNvSpPr>
          <p:nvPr/>
        </p:nvSpPr>
        <p:spPr bwMode="auto">
          <a:xfrm rot="15378604">
            <a:off x="1022350" y="2506663"/>
            <a:ext cx="2667000" cy="2133600"/>
          </a:xfrm>
          <a:prstGeom prst="parallelogram">
            <a:avLst>
              <a:gd name="adj" fmla="val 23808"/>
            </a:avLst>
          </a:prstGeom>
          <a:blipFill dpi="0" rotWithShape="0">
            <a:blip r:embed="rId2"/>
            <a:srcRect/>
            <a:tile tx="0" ty="0" sx="100000" sy="100000" flip="none" algn="tl"/>
          </a:blip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 name="Text Box 3">
            <a:extLst>
              <a:ext uri="{FF2B5EF4-FFF2-40B4-BE49-F238E27FC236}">
                <a16:creationId xmlns:a16="http://schemas.microsoft.com/office/drawing/2014/main" id="{2A85BF22-1E21-4F44-AABA-4CCB0D447ACB}"/>
              </a:ext>
            </a:extLst>
          </p:cNvPr>
          <p:cNvSpPr txBox="1">
            <a:spLocks noChangeArrowheads="1"/>
          </p:cNvSpPr>
          <p:nvPr/>
        </p:nvSpPr>
        <p:spPr bwMode="auto">
          <a:xfrm>
            <a:off x="1371600" y="3124200"/>
            <a:ext cx="2057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en-US" sz="3600" b="1" dirty="0"/>
              <a:t>METAL</a:t>
            </a:r>
          </a:p>
        </p:txBody>
      </p:sp>
      <p:grpSp>
        <p:nvGrpSpPr>
          <p:cNvPr id="9" name="Group 4">
            <a:extLst>
              <a:ext uri="{FF2B5EF4-FFF2-40B4-BE49-F238E27FC236}">
                <a16:creationId xmlns:a16="http://schemas.microsoft.com/office/drawing/2014/main" id="{7C59632C-DDF2-4F99-807B-15651DFA1C68}"/>
              </a:ext>
            </a:extLst>
          </p:cNvPr>
          <p:cNvGrpSpPr>
            <a:grpSpLocks/>
          </p:cNvGrpSpPr>
          <p:nvPr/>
        </p:nvGrpSpPr>
        <p:grpSpPr bwMode="auto">
          <a:xfrm>
            <a:off x="6397625" y="447675"/>
            <a:ext cx="2057400" cy="1879600"/>
            <a:chOff x="3408" y="547"/>
            <a:chExt cx="1296" cy="1184"/>
          </a:xfrm>
        </p:grpSpPr>
        <p:grpSp>
          <p:nvGrpSpPr>
            <p:cNvPr id="10" name="Group 5">
              <a:extLst>
                <a:ext uri="{FF2B5EF4-FFF2-40B4-BE49-F238E27FC236}">
                  <a16:creationId xmlns:a16="http://schemas.microsoft.com/office/drawing/2014/main" id="{004445F7-24E3-407C-B161-374E33E1E32A}"/>
                </a:ext>
              </a:extLst>
            </p:cNvPr>
            <p:cNvGrpSpPr>
              <a:grpSpLocks/>
            </p:cNvGrpSpPr>
            <p:nvPr/>
          </p:nvGrpSpPr>
          <p:grpSpPr bwMode="auto">
            <a:xfrm rot="-7003008">
              <a:off x="3600" y="355"/>
              <a:ext cx="912" cy="1296"/>
              <a:chOff x="3744" y="2112"/>
              <a:chExt cx="912" cy="1296"/>
            </a:xfrm>
          </p:grpSpPr>
          <p:sp>
            <p:nvSpPr>
              <p:cNvPr id="12" name="AutoShape 6">
                <a:extLst>
                  <a:ext uri="{FF2B5EF4-FFF2-40B4-BE49-F238E27FC236}">
                    <a16:creationId xmlns:a16="http://schemas.microsoft.com/office/drawing/2014/main" id="{E6C68B1C-B9E2-441D-95A6-CE297BE3F5A7}"/>
                  </a:ext>
                </a:extLst>
              </p:cNvPr>
              <p:cNvSpPr>
                <a:spLocks noChangeArrowheads="1"/>
              </p:cNvSpPr>
              <p:nvPr/>
            </p:nvSpPr>
            <p:spPr bwMode="auto">
              <a:xfrm>
                <a:off x="3984" y="2256"/>
                <a:ext cx="432" cy="1152"/>
              </a:xfrm>
              <a:prstGeom prst="can">
                <a:avLst>
                  <a:gd name="adj" fmla="val 66667"/>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AutoShape 7">
                <a:extLst>
                  <a:ext uri="{FF2B5EF4-FFF2-40B4-BE49-F238E27FC236}">
                    <a16:creationId xmlns:a16="http://schemas.microsoft.com/office/drawing/2014/main" id="{8F0114F5-B018-4F2A-9D38-1952E2B902DD}"/>
                  </a:ext>
                </a:extLst>
              </p:cNvPr>
              <p:cNvSpPr>
                <a:spLocks noChangeArrowheads="1"/>
              </p:cNvSpPr>
              <p:nvPr/>
            </p:nvSpPr>
            <p:spPr bwMode="auto">
              <a:xfrm>
                <a:off x="3744" y="2112"/>
                <a:ext cx="912" cy="432"/>
              </a:xfrm>
              <a:prstGeom prst="can">
                <a:avLst>
                  <a:gd name="adj" fmla="val 25000"/>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1" name="Oval 8">
              <a:extLst>
                <a:ext uri="{FF2B5EF4-FFF2-40B4-BE49-F238E27FC236}">
                  <a16:creationId xmlns:a16="http://schemas.microsoft.com/office/drawing/2014/main" id="{03A6B5AE-E409-45E4-831C-04407FB21B0E}"/>
                </a:ext>
              </a:extLst>
            </p:cNvPr>
            <p:cNvSpPr>
              <a:spLocks noChangeArrowheads="1"/>
            </p:cNvSpPr>
            <p:nvPr/>
          </p:nvSpPr>
          <p:spPr bwMode="auto">
            <a:xfrm rot="-1552189">
              <a:off x="3413" y="821"/>
              <a:ext cx="209" cy="910"/>
            </a:xfrm>
            <a:prstGeom prst="ellipse">
              <a:avLst/>
            </a:prstGeom>
            <a:solidFill>
              <a:srgbClr val="FFFF00"/>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15" name="Line 10">
            <a:extLst>
              <a:ext uri="{FF2B5EF4-FFF2-40B4-BE49-F238E27FC236}">
                <a16:creationId xmlns:a16="http://schemas.microsoft.com/office/drawing/2014/main" id="{1CDDEAFE-C989-4700-A16A-B474B8800449}"/>
              </a:ext>
            </a:extLst>
          </p:cNvPr>
          <p:cNvSpPr>
            <a:spLocks noChangeShapeType="1"/>
          </p:cNvSpPr>
          <p:nvPr/>
        </p:nvSpPr>
        <p:spPr bwMode="auto">
          <a:xfrm flipH="1">
            <a:off x="2398713" y="1165225"/>
            <a:ext cx="3987800" cy="1763713"/>
          </a:xfrm>
          <a:prstGeom prst="line">
            <a:avLst/>
          </a:prstGeom>
          <a:noFill/>
          <a:ln w="254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6" name="Line 11">
            <a:extLst>
              <a:ext uri="{FF2B5EF4-FFF2-40B4-BE49-F238E27FC236}">
                <a16:creationId xmlns:a16="http://schemas.microsoft.com/office/drawing/2014/main" id="{20CD8902-083E-4BAE-BA3F-48D4B9B75CF7}"/>
              </a:ext>
            </a:extLst>
          </p:cNvPr>
          <p:cNvSpPr>
            <a:spLocks noChangeShapeType="1"/>
          </p:cNvSpPr>
          <p:nvPr/>
        </p:nvSpPr>
        <p:spPr bwMode="auto">
          <a:xfrm flipH="1">
            <a:off x="2832100" y="1422400"/>
            <a:ext cx="3652838" cy="1639888"/>
          </a:xfrm>
          <a:prstGeom prst="line">
            <a:avLst/>
          </a:prstGeom>
          <a:noFill/>
          <a:ln w="254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7" name="Line 12">
            <a:extLst>
              <a:ext uri="{FF2B5EF4-FFF2-40B4-BE49-F238E27FC236}">
                <a16:creationId xmlns:a16="http://schemas.microsoft.com/office/drawing/2014/main" id="{9F737FD0-426C-4D72-9C75-6A33640BD8E2}"/>
              </a:ext>
            </a:extLst>
          </p:cNvPr>
          <p:cNvSpPr>
            <a:spLocks noChangeShapeType="1"/>
          </p:cNvSpPr>
          <p:nvPr/>
        </p:nvSpPr>
        <p:spPr bwMode="auto">
          <a:xfrm flipH="1">
            <a:off x="2085975" y="1682750"/>
            <a:ext cx="4552950" cy="1992313"/>
          </a:xfrm>
          <a:prstGeom prst="line">
            <a:avLst/>
          </a:prstGeom>
          <a:noFill/>
          <a:ln w="254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8" name="Line 13">
            <a:extLst>
              <a:ext uri="{FF2B5EF4-FFF2-40B4-BE49-F238E27FC236}">
                <a16:creationId xmlns:a16="http://schemas.microsoft.com/office/drawing/2014/main" id="{CFD74375-45DE-4C52-B2FF-4CDADB9753DA}"/>
              </a:ext>
            </a:extLst>
          </p:cNvPr>
          <p:cNvSpPr>
            <a:spLocks noChangeShapeType="1"/>
          </p:cNvSpPr>
          <p:nvPr/>
        </p:nvSpPr>
        <p:spPr bwMode="auto">
          <a:xfrm flipH="1">
            <a:off x="2820988" y="1939925"/>
            <a:ext cx="3900488" cy="1728788"/>
          </a:xfrm>
          <a:prstGeom prst="line">
            <a:avLst/>
          </a:prstGeom>
          <a:noFill/>
          <a:ln w="254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9" name="Line 14">
            <a:extLst>
              <a:ext uri="{FF2B5EF4-FFF2-40B4-BE49-F238E27FC236}">
                <a16:creationId xmlns:a16="http://schemas.microsoft.com/office/drawing/2014/main" id="{02973B3F-7966-445B-86A1-B032AEF6A148}"/>
              </a:ext>
            </a:extLst>
          </p:cNvPr>
          <p:cNvSpPr>
            <a:spLocks noChangeShapeType="1"/>
          </p:cNvSpPr>
          <p:nvPr/>
        </p:nvSpPr>
        <p:spPr bwMode="auto">
          <a:xfrm flipH="1">
            <a:off x="2460625" y="2163763"/>
            <a:ext cx="4376738" cy="1957388"/>
          </a:xfrm>
          <a:prstGeom prst="line">
            <a:avLst/>
          </a:prstGeom>
          <a:noFill/>
          <a:ln w="2540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grpSp>
        <p:nvGrpSpPr>
          <p:cNvPr id="20" name="Group 56">
            <a:extLst>
              <a:ext uri="{FF2B5EF4-FFF2-40B4-BE49-F238E27FC236}">
                <a16:creationId xmlns:a16="http://schemas.microsoft.com/office/drawing/2014/main" id="{E7380C4C-ECD4-4977-82B7-3CF37C8AB22F}"/>
              </a:ext>
            </a:extLst>
          </p:cNvPr>
          <p:cNvGrpSpPr>
            <a:grpSpLocks/>
          </p:cNvGrpSpPr>
          <p:nvPr/>
        </p:nvGrpSpPr>
        <p:grpSpPr bwMode="auto">
          <a:xfrm>
            <a:off x="2468563" y="1295400"/>
            <a:ext cx="4032250" cy="2297113"/>
            <a:chOff x="1555" y="816"/>
            <a:chExt cx="2540" cy="1447"/>
          </a:xfrm>
        </p:grpSpPr>
        <p:sp>
          <p:nvSpPr>
            <p:cNvPr id="21" name="Oval 15">
              <a:extLst>
                <a:ext uri="{FF2B5EF4-FFF2-40B4-BE49-F238E27FC236}">
                  <a16:creationId xmlns:a16="http://schemas.microsoft.com/office/drawing/2014/main" id="{427B3F84-D74B-4D2B-B976-3CAC83FDFE18}"/>
                </a:ext>
              </a:extLst>
            </p:cNvPr>
            <p:cNvSpPr>
              <a:spLocks noChangeArrowheads="1"/>
            </p:cNvSpPr>
            <p:nvPr/>
          </p:nvSpPr>
          <p:spPr bwMode="auto">
            <a:xfrm>
              <a:off x="2334" y="1699"/>
              <a:ext cx="178" cy="167"/>
            </a:xfrm>
            <a:prstGeom prst="ellipse">
              <a:avLst/>
            </a:prstGeom>
            <a:solidFill>
              <a:srgbClr val="FF3399"/>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2" name="Oval 16">
              <a:extLst>
                <a:ext uri="{FF2B5EF4-FFF2-40B4-BE49-F238E27FC236}">
                  <a16:creationId xmlns:a16="http://schemas.microsoft.com/office/drawing/2014/main" id="{0FFF8E98-B900-4B27-9D5F-801F8471ABD3}"/>
                </a:ext>
              </a:extLst>
            </p:cNvPr>
            <p:cNvSpPr>
              <a:spLocks noChangeArrowheads="1"/>
            </p:cNvSpPr>
            <p:nvPr/>
          </p:nvSpPr>
          <p:spPr bwMode="auto">
            <a:xfrm>
              <a:off x="2029" y="2096"/>
              <a:ext cx="178" cy="167"/>
            </a:xfrm>
            <a:prstGeom prst="ellipse">
              <a:avLst/>
            </a:prstGeom>
            <a:solidFill>
              <a:srgbClr val="FF3399"/>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3" name="Oval 17">
              <a:extLst>
                <a:ext uri="{FF2B5EF4-FFF2-40B4-BE49-F238E27FC236}">
                  <a16:creationId xmlns:a16="http://schemas.microsoft.com/office/drawing/2014/main" id="{E510C2F7-8942-4D90-8751-AD9B543C07E2}"/>
                </a:ext>
              </a:extLst>
            </p:cNvPr>
            <p:cNvSpPr>
              <a:spLocks noChangeArrowheads="1"/>
            </p:cNvSpPr>
            <p:nvPr/>
          </p:nvSpPr>
          <p:spPr bwMode="auto">
            <a:xfrm>
              <a:off x="3081" y="1147"/>
              <a:ext cx="178" cy="167"/>
            </a:xfrm>
            <a:prstGeom prst="ellipse">
              <a:avLst/>
            </a:prstGeom>
            <a:solidFill>
              <a:srgbClr val="FF3399"/>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4" name="Oval 18">
              <a:extLst>
                <a:ext uri="{FF2B5EF4-FFF2-40B4-BE49-F238E27FC236}">
                  <a16:creationId xmlns:a16="http://schemas.microsoft.com/office/drawing/2014/main" id="{16A83403-7376-4EBC-8652-CD8FA30DB475}"/>
                </a:ext>
              </a:extLst>
            </p:cNvPr>
            <p:cNvSpPr>
              <a:spLocks noChangeArrowheads="1"/>
            </p:cNvSpPr>
            <p:nvPr/>
          </p:nvSpPr>
          <p:spPr bwMode="auto">
            <a:xfrm>
              <a:off x="2821" y="1633"/>
              <a:ext cx="178" cy="167"/>
            </a:xfrm>
            <a:prstGeom prst="ellipse">
              <a:avLst/>
            </a:prstGeom>
            <a:solidFill>
              <a:srgbClr val="FF3399"/>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5" name="Oval 19">
              <a:extLst>
                <a:ext uri="{FF2B5EF4-FFF2-40B4-BE49-F238E27FC236}">
                  <a16:creationId xmlns:a16="http://schemas.microsoft.com/office/drawing/2014/main" id="{7CFE94C3-18CF-494B-B79F-0489624EB6C7}"/>
                </a:ext>
              </a:extLst>
            </p:cNvPr>
            <p:cNvSpPr>
              <a:spLocks noChangeArrowheads="1"/>
            </p:cNvSpPr>
            <p:nvPr/>
          </p:nvSpPr>
          <p:spPr bwMode="auto">
            <a:xfrm>
              <a:off x="3885" y="861"/>
              <a:ext cx="178" cy="167"/>
            </a:xfrm>
            <a:prstGeom prst="ellipse">
              <a:avLst/>
            </a:prstGeom>
            <a:solidFill>
              <a:srgbClr val="FF3399"/>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6" name="Oval 20">
              <a:extLst>
                <a:ext uri="{FF2B5EF4-FFF2-40B4-BE49-F238E27FC236}">
                  <a16:creationId xmlns:a16="http://schemas.microsoft.com/office/drawing/2014/main" id="{6253CD01-4EF5-4E0C-A300-8DC5819D3FDC}"/>
                </a:ext>
              </a:extLst>
            </p:cNvPr>
            <p:cNvSpPr>
              <a:spLocks noChangeArrowheads="1"/>
            </p:cNvSpPr>
            <p:nvPr/>
          </p:nvSpPr>
          <p:spPr bwMode="auto">
            <a:xfrm>
              <a:off x="3501" y="1090"/>
              <a:ext cx="178" cy="167"/>
            </a:xfrm>
            <a:prstGeom prst="ellipse">
              <a:avLst/>
            </a:prstGeom>
            <a:solidFill>
              <a:srgbClr val="FF3399"/>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7" name="Oval 21">
              <a:extLst>
                <a:ext uri="{FF2B5EF4-FFF2-40B4-BE49-F238E27FC236}">
                  <a16:creationId xmlns:a16="http://schemas.microsoft.com/office/drawing/2014/main" id="{633AAA50-2DD2-496A-955D-B93CC73C0D5C}"/>
                </a:ext>
              </a:extLst>
            </p:cNvPr>
            <p:cNvSpPr>
              <a:spLocks noChangeArrowheads="1"/>
            </p:cNvSpPr>
            <p:nvPr/>
          </p:nvSpPr>
          <p:spPr bwMode="auto">
            <a:xfrm>
              <a:off x="3622" y="1364"/>
              <a:ext cx="178" cy="167"/>
            </a:xfrm>
            <a:prstGeom prst="ellipse">
              <a:avLst/>
            </a:prstGeom>
            <a:solidFill>
              <a:srgbClr val="FF3399"/>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a:p>
          </p:txBody>
        </p:sp>
        <p:sp>
          <p:nvSpPr>
            <p:cNvPr id="28" name="Oval 22">
              <a:extLst>
                <a:ext uri="{FF2B5EF4-FFF2-40B4-BE49-F238E27FC236}">
                  <a16:creationId xmlns:a16="http://schemas.microsoft.com/office/drawing/2014/main" id="{787D89E7-038E-4EE8-BD27-37BC9229F0F4}"/>
                </a:ext>
              </a:extLst>
            </p:cNvPr>
            <p:cNvSpPr>
              <a:spLocks noChangeArrowheads="1"/>
            </p:cNvSpPr>
            <p:nvPr/>
          </p:nvSpPr>
          <p:spPr bwMode="auto">
            <a:xfrm>
              <a:off x="3396" y="1563"/>
              <a:ext cx="178" cy="167"/>
            </a:xfrm>
            <a:prstGeom prst="ellipse">
              <a:avLst/>
            </a:prstGeom>
            <a:solidFill>
              <a:srgbClr val="FF3399"/>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9" name="Oval 23">
              <a:extLst>
                <a:ext uri="{FF2B5EF4-FFF2-40B4-BE49-F238E27FC236}">
                  <a16:creationId xmlns:a16="http://schemas.microsoft.com/office/drawing/2014/main" id="{146822BB-102B-4E45-8D2A-25A51AF18FD3}"/>
                </a:ext>
              </a:extLst>
            </p:cNvPr>
            <p:cNvSpPr>
              <a:spLocks noChangeArrowheads="1"/>
            </p:cNvSpPr>
            <p:nvPr/>
          </p:nvSpPr>
          <p:spPr bwMode="auto">
            <a:xfrm>
              <a:off x="2624" y="1915"/>
              <a:ext cx="178" cy="167"/>
            </a:xfrm>
            <a:prstGeom prst="ellipse">
              <a:avLst/>
            </a:prstGeom>
            <a:solidFill>
              <a:srgbClr val="FF3399"/>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 name="Oval 24">
              <a:extLst>
                <a:ext uri="{FF2B5EF4-FFF2-40B4-BE49-F238E27FC236}">
                  <a16:creationId xmlns:a16="http://schemas.microsoft.com/office/drawing/2014/main" id="{6520AC5B-35A6-448D-B385-AEF94E528246}"/>
                </a:ext>
              </a:extLst>
            </p:cNvPr>
            <p:cNvSpPr>
              <a:spLocks noChangeArrowheads="1"/>
            </p:cNvSpPr>
            <p:nvPr/>
          </p:nvSpPr>
          <p:spPr bwMode="auto">
            <a:xfrm>
              <a:off x="2598" y="1377"/>
              <a:ext cx="178" cy="167"/>
            </a:xfrm>
            <a:prstGeom prst="ellipse">
              <a:avLst/>
            </a:prstGeom>
            <a:solidFill>
              <a:srgbClr val="FF3399"/>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1" name="Oval 25">
              <a:extLst>
                <a:ext uri="{FF2B5EF4-FFF2-40B4-BE49-F238E27FC236}">
                  <a16:creationId xmlns:a16="http://schemas.microsoft.com/office/drawing/2014/main" id="{B005A6F4-B391-421C-99D7-05E360A932DA}"/>
                </a:ext>
              </a:extLst>
            </p:cNvPr>
            <p:cNvSpPr>
              <a:spLocks noChangeArrowheads="1"/>
            </p:cNvSpPr>
            <p:nvPr/>
          </p:nvSpPr>
          <p:spPr bwMode="auto">
            <a:xfrm>
              <a:off x="1794" y="1684"/>
              <a:ext cx="178" cy="167"/>
            </a:xfrm>
            <a:prstGeom prst="ellipse">
              <a:avLst/>
            </a:prstGeom>
            <a:solidFill>
              <a:srgbClr val="FF3399"/>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2" name="Oval 26">
              <a:extLst>
                <a:ext uri="{FF2B5EF4-FFF2-40B4-BE49-F238E27FC236}">
                  <a16:creationId xmlns:a16="http://schemas.microsoft.com/office/drawing/2014/main" id="{A354C780-1145-4D1E-9E23-79587B1CA654}"/>
                </a:ext>
              </a:extLst>
            </p:cNvPr>
            <p:cNvSpPr>
              <a:spLocks noChangeArrowheads="1"/>
            </p:cNvSpPr>
            <p:nvPr/>
          </p:nvSpPr>
          <p:spPr bwMode="auto">
            <a:xfrm>
              <a:off x="3917" y="1184"/>
              <a:ext cx="178" cy="167"/>
            </a:xfrm>
            <a:prstGeom prst="ellipse">
              <a:avLst/>
            </a:prstGeom>
            <a:solidFill>
              <a:srgbClr val="FF3399"/>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3" name="Oval 27">
              <a:extLst>
                <a:ext uri="{FF2B5EF4-FFF2-40B4-BE49-F238E27FC236}">
                  <a16:creationId xmlns:a16="http://schemas.microsoft.com/office/drawing/2014/main" id="{6BA7B640-A9D8-4CE8-A169-2AF839C63C39}"/>
                </a:ext>
              </a:extLst>
            </p:cNvPr>
            <p:cNvSpPr>
              <a:spLocks noChangeArrowheads="1"/>
            </p:cNvSpPr>
            <p:nvPr/>
          </p:nvSpPr>
          <p:spPr bwMode="auto">
            <a:xfrm>
              <a:off x="3155" y="1443"/>
              <a:ext cx="178" cy="167"/>
            </a:xfrm>
            <a:prstGeom prst="ellipse">
              <a:avLst/>
            </a:prstGeom>
            <a:solidFill>
              <a:srgbClr val="FF3399"/>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 name="Oval 28">
              <a:extLst>
                <a:ext uri="{FF2B5EF4-FFF2-40B4-BE49-F238E27FC236}">
                  <a16:creationId xmlns:a16="http://schemas.microsoft.com/office/drawing/2014/main" id="{625F1D34-982C-4F1B-B418-5B6DFDB6056A}"/>
                </a:ext>
              </a:extLst>
            </p:cNvPr>
            <p:cNvSpPr>
              <a:spLocks noChangeArrowheads="1"/>
            </p:cNvSpPr>
            <p:nvPr/>
          </p:nvSpPr>
          <p:spPr bwMode="auto">
            <a:xfrm>
              <a:off x="1555" y="1855"/>
              <a:ext cx="178" cy="167"/>
            </a:xfrm>
            <a:prstGeom prst="ellipse">
              <a:avLst/>
            </a:prstGeom>
            <a:solidFill>
              <a:srgbClr val="FF3399"/>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5" name="Text Box 49">
              <a:extLst>
                <a:ext uri="{FF2B5EF4-FFF2-40B4-BE49-F238E27FC236}">
                  <a16:creationId xmlns:a16="http://schemas.microsoft.com/office/drawing/2014/main" id="{729BDCC6-46A0-45C6-91BF-5C51B34A0C84}"/>
                </a:ext>
              </a:extLst>
            </p:cNvPr>
            <p:cNvSpPr txBox="1">
              <a:spLocks noChangeArrowheads="1"/>
            </p:cNvSpPr>
            <p:nvPr/>
          </p:nvSpPr>
          <p:spPr bwMode="auto">
            <a:xfrm rot="-1418539">
              <a:off x="1872" y="816"/>
              <a:ext cx="183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en-US" sz="3600" b="1">
                  <a:solidFill>
                    <a:srgbClr val="FF3399"/>
                  </a:solidFill>
                </a:rPr>
                <a:t>PHOTONS</a:t>
              </a:r>
            </a:p>
          </p:txBody>
        </p:sp>
      </p:grpSp>
      <p:grpSp>
        <p:nvGrpSpPr>
          <p:cNvPr id="36" name="Group 57">
            <a:extLst>
              <a:ext uri="{FF2B5EF4-FFF2-40B4-BE49-F238E27FC236}">
                <a16:creationId xmlns:a16="http://schemas.microsoft.com/office/drawing/2014/main" id="{F59851E9-A938-487A-9365-3C878B312DA9}"/>
              </a:ext>
            </a:extLst>
          </p:cNvPr>
          <p:cNvGrpSpPr>
            <a:grpSpLocks/>
          </p:cNvGrpSpPr>
          <p:nvPr/>
        </p:nvGrpSpPr>
        <p:grpSpPr bwMode="auto">
          <a:xfrm>
            <a:off x="2767013" y="3771900"/>
            <a:ext cx="6064250" cy="2746375"/>
            <a:chOff x="1743" y="2376"/>
            <a:chExt cx="3820" cy="1730"/>
          </a:xfrm>
        </p:grpSpPr>
        <p:grpSp>
          <p:nvGrpSpPr>
            <p:cNvPr id="37" name="Group 29">
              <a:extLst>
                <a:ext uri="{FF2B5EF4-FFF2-40B4-BE49-F238E27FC236}">
                  <a16:creationId xmlns:a16="http://schemas.microsoft.com/office/drawing/2014/main" id="{5F58D6FF-7363-4F4B-83AA-6FA758F7AD2E}"/>
                </a:ext>
              </a:extLst>
            </p:cNvPr>
            <p:cNvGrpSpPr>
              <a:grpSpLocks/>
            </p:cNvGrpSpPr>
            <p:nvPr/>
          </p:nvGrpSpPr>
          <p:grpSpPr bwMode="auto">
            <a:xfrm>
              <a:off x="4156" y="3367"/>
              <a:ext cx="644" cy="443"/>
              <a:chOff x="3067" y="2533"/>
              <a:chExt cx="644" cy="443"/>
            </a:xfrm>
          </p:grpSpPr>
          <p:grpSp>
            <p:nvGrpSpPr>
              <p:cNvPr id="59" name="Group 30">
                <a:extLst>
                  <a:ext uri="{FF2B5EF4-FFF2-40B4-BE49-F238E27FC236}">
                    <a16:creationId xmlns:a16="http://schemas.microsoft.com/office/drawing/2014/main" id="{3007C922-257D-41D6-9F79-FAA120EE36DB}"/>
                  </a:ext>
                </a:extLst>
              </p:cNvPr>
              <p:cNvGrpSpPr>
                <a:grpSpLocks/>
              </p:cNvGrpSpPr>
              <p:nvPr/>
            </p:nvGrpSpPr>
            <p:grpSpPr bwMode="auto">
              <a:xfrm>
                <a:off x="3067" y="2533"/>
                <a:ext cx="378" cy="422"/>
                <a:chOff x="3067" y="2533"/>
                <a:chExt cx="378" cy="422"/>
              </a:xfrm>
            </p:grpSpPr>
            <p:sp>
              <p:nvSpPr>
                <p:cNvPr id="61" name="Oval 31">
                  <a:extLst>
                    <a:ext uri="{FF2B5EF4-FFF2-40B4-BE49-F238E27FC236}">
                      <a16:creationId xmlns:a16="http://schemas.microsoft.com/office/drawing/2014/main" id="{40AE440B-343C-4D8A-AB11-3FCDD0D6914A}"/>
                    </a:ext>
                  </a:extLst>
                </p:cNvPr>
                <p:cNvSpPr>
                  <a:spLocks noChangeArrowheads="1"/>
                </p:cNvSpPr>
                <p:nvPr/>
              </p:nvSpPr>
              <p:spPr bwMode="auto">
                <a:xfrm>
                  <a:off x="3067" y="2600"/>
                  <a:ext cx="367" cy="355"/>
                </a:xfrm>
                <a:prstGeom prst="ellipse">
                  <a:avLst/>
                </a:prstGeom>
                <a:solidFill>
                  <a:srgbClr val="0000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62" name="Text Box 32">
                  <a:extLst>
                    <a:ext uri="{FF2B5EF4-FFF2-40B4-BE49-F238E27FC236}">
                      <a16:creationId xmlns:a16="http://schemas.microsoft.com/office/drawing/2014/main" id="{2A429F11-6B7B-4209-A05B-53547AACC1E2}"/>
                    </a:ext>
                  </a:extLst>
                </p:cNvPr>
                <p:cNvSpPr txBox="1">
                  <a:spLocks noChangeArrowheads="1"/>
                </p:cNvSpPr>
                <p:nvPr/>
              </p:nvSpPr>
              <p:spPr bwMode="auto">
                <a:xfrm>
                  <a:off x="3134" y="2533"/>
                  <a:ext cx="31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en-US" sz="3600" b="1"/>
                    <a:t>e</a:t>
                  </a:r>
                  <a:endParaRPr lang="en-US" altLang="en-US" b="1"/>
                </a:p>
              </p:txBody>
            </p:sp>
          </p:grpSp>
          <p:sp>
            <p:nvSpPr>
              <p:cNvPr id="60" name="Line 33">
                <a:extLst>
                  <a:ext uri="{FF2B5EF4-FFF2-40B4-BE49-F238E27FC236}">
                    <a16:creationId xmlns:a16="http://schemas.microsoft.com/office/drawing/2014/main" id="{602E271C-1167-4333-9B0E-23FAF6FC1C1B}"/>
                  </a:ext>
                </a:extLst>
              </p:cNvPr>
              <p:cNvSpPr>
                <a:spLocks noChangeShapeType="1"/>
              </p:cNvSpPr>
              <p:nvPr/>
            </p:nvSpPr>
            <p:spPr bwMode="auto">
              <a:xfrm>
                <a:off x="3300" y="2810"/>
                <a:ext cx="411" cy="166"/>
              </a:xfrm>
              <a:prstGeom prst="line">
                <a:avLst/>
              </a:prstGeom>
              <a:noFill/>
              <a:ln w="50800">
                <a:solidFill>
                  <a:srgbClr val="0000FF"/>
                </a:solidFill>
                <a:round/>
                <a:headEnd/>
                <a:tailEnd type="stealth" w="lg" len="sm"/>
              </a:ln>
              <a:extLst>
                <a:ext uri="{909E8E84-426E-40DD-AFC4-6F175D3DCCD1}">
                  <a14:hiddenFill xmlns:a14="http://schemas.microsoft.com/office/drawing/2010/main">
                    <a:noFill/>
                  </a14:hiddenFill>
                </a:ext>
              </a:extLst>
            </p:spPr>
            <p:txBody>
              <a:bodyPr wrap="none" anchor="ctr"/>
              <a:lstStyle/>
              <a:p>
                <a:endParaRPr lang="en-IN"/>
              </a:p>
            </p:txBody>
          </p:sp>
        </p:grpSp>
        <p:grpSp>
          <p:nvGrpSpPr>
            <p:cNvPr id="38" name="Group 34">
              <a:extLst>
                <a:ext uri="{FF2B5EF4-FFF2-40B4-BE49-F238E27FC236}">
                  <a16:creationId xmlns:a16="http://schemas.microsoft.com/office/drawing/2014/main" id="{78EE31C2-90A0-4CFA-9086-4FF683605A6E}"/>
                </a:ext>
              </a:extLst>
            </p:cNvPr>
            <p:cNvGrpSpPr>
              <a:grpSpLocks/>
            </p:cNvGrpSpPr>
            <p:nvPr/>
          </p:nvGrpSpPr>
          <p:grpSpPr bwMode="auto">
            <a:xfrm>
              <a:off x="3352" y="3029"/>
              <a:ext cx="644" cy="443"/>
              <a:chOff x="3067" y="2533"/>
              <a:chExt cx="644" cy="443"/>
            </a:xfrm>
          </p:grpSpPr>
          <p:grpSp>
            <p:nvGrpSpPr>
              <p:cNvPr id="55" name="Group 35">
                <a:extLst>
                  <a:ext uri="{FF2B5EF4-FFF2-40B4-BE49-F238E27FC236}">
                    <a16:creationId xmlns:a16="http://schemas.microsoft.com/office/drawing/2014/main" id="{96B39D3D-4726-4BDD-AE2A-879BE91A78C6}"/>
                  </a:ext>
                </a:extLst>
              </p:cNvPr>
              <p:cNvGrpSpPr>
                <a:grpSpLocks/>
              </p:cNvGrpSpPr>
              <p:nvPr/>
            </p:nvGrpSpPr>
            <p:grpSpPr bwMode="auto">
              <a:xfrm>
                <a:off x="3067" y="2533"/>
                <a:ext cx="378" cy="422"/>
                <a:chOff x="3067" y="2533"/>
                <a:chExt cx="378" cy="422"/>
              </a:xfrm>
            </p:grpSpPr>
            <p:sp>
              <p:nvSpPr>
                <p:cNvPr id="57" name="Oval 36">
                  <a:extLst>
                    <a:ext uri="{FF2B5EF4-FFF2-40B4-BE49-F238E27FC236}">
                      <a16:creationId xmlns:a16="http://schemas.microsoft.com/office/drawing/2014/main" id="{C3857172-3892-489C-A601-1201C26A9C60}"/>
                    </a:ext>
                  </a:extLst>
                </p:cNvPr>
                <p:cNvSpPr>
                  <a:spLocks noChangeArrowheads="1"/>
                </p:cNvSpPr>
                <p:nvPr/>
              </p:nvSpPr>
              <p:spPr bwMode="auto">
                <a:xfrm>
                  <a:off x="3067" y="2600"/>
                  <a:ext cx="367" cy="355"/>
                </a:xfrm>
                <a:prstGeom prst="ellipse">
                  <a:avLst/>
                </a:prstGeom>
                <a:solidFill>
                  <a:srgbClr val="0000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 name="Text Box 37">
                  <a:extLst>
                    <a:ext uri="{FF2B5EF4-FFF2-40B4-BE49-F238E27FC236}">
                      <a16:creationId xmlns:a16="http://schemas.microsoft.com/office/drawing/2014/main" id="{F156E922-0601-4777-856D-8855A1AECD85}"/>
                    </a:ext>
                  </a:extLst>
                </p:cNvPr>
                <p:cNvSpPr txBox="1">
                  <a:spLocks noChangeArrowheads="1"/>
                </p:cNvSpPr>
                <p:nvPr/>
              </p:nvSpPr>
              <p:spPr bwMode="auto">
                <a:xfrm>
                  <a:off x="3134" y="2533"/>
                  <a:ext cx="31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en-US" sz="3600" b="1"/>
                    <a:t>e</a:t>
                  </a:r>
                  <a:endParaRPr lang="en-US" altLang="en-US" b="1"/>
                </a:p>
              </p:txBody>
            </p:sp>
          </p:grpSp>
          <p:sp>
            <p:nvSpPr>
              <p:cNvPr id="56" name="Line 38">
                <a:extLst>
                  <a:ext uri="{FF2B5EF4-FFF2-40B4-BE49-F238E27FC236}">
                    <a16:creationId xmlns:a16="http://schemas.microsoft.com/office/drawing/2014/main" id="{4EA1114A-800A-4952-BC1F-5F76626C425B}"/>
                  </a:ext>
                </a:extLst>
              </p:cNvPr>
              <p:cNvSpPr>
                <a:spLocks noChangeShapeType="1"/>
              </p:cNvSpPr>
              <p:nvPr/>
            </p:nvSpPr>
            <p:spPr bwMode="auto">
              <a:xfrm>
                <a:off x="3300" y="2810"/>
                <a:ext cx="411" cy="166"/>
              </a:xfrm>
              <a:prstGeom prst="line">
                <a:avLst/>
              </a:prstGeom>
              <a:noFill/>
              <a:ln w="50800">
                <a:solidFill>
                  <a:srgbClr val="0000FF"/>
                </a:solidFill>
                <a:round/>
                <a:headEnd/>
                <a:tailEnd type="stealth" w="lg" len="sm"/>
              </a:ln>
              <a:extLst>
                <a:ext uri="{909E8E84-426E-40DD-AFC4-6F175D3DCCD1}">
                  <a14:hiddenFill xmlns:a14="http://schemas.microsoft.com/office/drawing/2010/main">
                    <a:noFill/>
                  </a14:hiddenFill>
                </a:ext>
              </a:extLst>
            </p:spPr>
            <p:txBody>
              <a:bodyPr wrap="none" anchor="ctr"/>
              <a:lstStyle/>
              <a:p>
                <a:endParaRPr lang="en-IN"/>
              </a:p>
            </p:txBody>
          </p:sp>
        </p:grpSp>
        <p:grpSp>
          <p:nvGrpSpPr>
            <p:cNvPr id="39" name="Group 39">
              <a:extLst>
                <a:ext uri="{FF2B5EF4-FFF2-40B4-BE49-F238E27FC236}">
                  <a16:creationId xmlns:a16="http://schemas.microsoft.com/office/drawing/2014/main" id="{9F2BC880-52DF-45D4-9CA2-40757E0BCE9E}"/>
                </a:ext>
              </a:extLst>
            </p:cNvPr>
            <p:cNvGrpSpPr>
              <a:grpSpLocks/>
            </p:cNvGrpSpPr>
            <p:nvPr/>
          </p:nvGrpSpPr>
          <p:grpSpPr bwMode="auto">
            <a:xfrm>
              <a:off x="2548" y="2692"/>
              <a:ext cx="644" cy="443"/>
              <a:chOff x="3067" y="2533"/>
              <a:chExt cx="644" cy="443"/>
            </a:xfrm>
          </p:grpSpPr>
          <p:grpSp>
            <p:nvGrpSpPr>
              <p:cNvPr id="51" name="Group 40">
                <a:extLst>
                  <a:ext uri="{FF2B5EF4-FFF2-40B4-BE49-F238E27FC236}">
                    <a16:creationId xmlns:a16="http://schemas.microsoft.com/office/drawing/2014/main" id="{5C16903E-8B9E-4806-B7B3-679E6F34AD54}"/>
                  </a:ext>
                </a:extLst>
              </p:cNvPr>
              <p:cNvGrpSpPr>
                <a:grpSpLocks/>
              </p:cNvGrpSpPr>
              <p:nvPr/>
            </p:nvGrpSpPr>
            <p:grpSpPr bwMode="auto">
              <a:xfrm>
                <a:off x="3067" y="2533"/>
                <a:ext cx="378" cy="422"/>
                <a:chOff x="3067" y="2533"/>
                <a:chExt cx="378" cy="422"/>
              </a:xfrm>
            </p:grpSpPr>
            <p:sp>
              <p:nvSpPr>
                <p:cNvPr id="53" name="Oval 41">
                  <a:extLst>
                    <a:ext uri="{FF2B5EF4-FFF2-40B4-BE49-F238E27FC236}">
                      <a16:creationId xmlns:a16="http://schemas.microsoft.com/office/drawing/2014/main" id="{80E9FD5A-3483-4970-850F-18888D99710F}"/>
                    </a:ext>
                  </a:extLst>
                </p:cNvPr>
                <p:cNvSpPr>
                  <a:spLocks noChangeArrowheads="1"/>
                </p:cNvSpPr>
                <p:nvPr/>
              </p:nvSpPr>
              <p:spPr bwMode="auto">
                <a:xfrm>
                  <a:off x="3067" y="2600"/>
                  <a:ext cx="367" cy="355"/>
                </a:xfrm>
                <a:prstGeom prst="ellipse">
                  <a:avLst/>
                </a:prstGeom>
                <a:solidFill>
                  <a:srgbClr val="0000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4" name="Text Box 42">
                  <a:extLst>
                    <a:ext uri="{FF2B5EF4-FFF2-40B4-BE49-F238E27FC236}">
                      <a16:creationId xmlns:a16="http://schemas.microsoft.com/office/drawing/2014/main" id="{9D904C2F-AE81-449B-9B12-1C0877A1909F}"/>
                    </a:ext>
                  </a:extLst>
                </p:cNvPr>
                <p:cNvSpPr txBox="1">
                  <a:spLocks noChangeArrowheads="1"/>
                </p:cNvSpPr>
                <p:nvPr/>
              </p:nvSpPr>
              <p:spPr bwMode="auto">
                <a:xfrm>
                  <a:off x="3134" y="2533"/>
                  <a:ext cx="31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en-US" sz="3600" b="1"/>
                    <a:t>e</a:t>
                  </a:r>
                  <a:endParaRPr lang="en-US" altLang="en-US" b="1"/>
                </a:p>
              </p:txBody>
            </p:sp>
          </p:grpSp>
          <p:sp>
            <p:nvSpPr>
              <p:cNvPr id="52" name="Line 43">
                <a:extLst>
                  <a:ext uri="{FF2B5EF4-FFF2-40B4-BE49-F238E27FC236}">
                    <a16:creationId xmlns:a16="http://schemas.microsoft.com/office/drawing/2014/main" id="{52758085-C12E-4B59-83C8-4E9119894B96}"/>
                  </a:ext>
                </a:extLst>
              </p:cNvPr>
              <p:cNvSpPr>
                <a:spLocks noChangeShapeType="1"/>
              </p:cNvSpPr>
              <p:nvPr/>
            </p:nvSpPr>
            <p:spPr bwMode="auto">
              <a:xfrm>
                <a:off x="3300" y="2810"/>
                <a:ext cx="411" cy="166"/>
              </a:xfrm>
              <a:prstGeom prst="line">
                <a:avLst/>
              </a:prstGeom>
              <a:noFill/>
              <a:ln w="50800">
                <a:solidFill>
                  <a:srgbClr val="0000FF"/>
                </a:solidFill>
                <a:round/>
                <a:headEnd/>
                <a:tailEnd type="stealth" w="lg" len="sm"/>
              </a:ln>
              <a:extLst>
                <a:ext uri="{909E8E84-426E-40DD-AFC4-6F175D3DCCD1}">
                  <a14:hiddenFill xmlns:a14="http://schemas.microsoft.com/office/drawing/2010/main">
                    <a:noFill/>
                  </a14:hiddenFill>
                </a:ext>
              </a:extLst>
            </p:spPr>
            <p:txBody>
              <a:bodyPr wrap="none" anchor="ctr"/>
              <a:lstStyle/>
              <a:p>
                <a:endParaRPr lang="en-IN"/>
              </a:p>
            </p:txBody>
          </p:sp>
        </p:grpSp>
        <p:grpSp>
          <p:nvGrpSpPr>
            <p:cNvPr id="40" name="Group 44">
              <a:extLst>
                <a:ext uri="{FF2B5EF4-FFF2-40B4-BE49-F238E27FC236}">
                  <a16:creationId xmlns:a16="http://schemas.microsoft.com/office/drawing/2014/main" id="{2A22F4D2-908C-4018-9D2D-8C6E2AD6701E}"/>
                </a:ext>
              </a:extLst>
            </p:cNvPr>
            <p:cNvGrpSpPr>
              <a:grpSpLocks/>
            </p:cNvGrpSpPr>
            <p:nvPr/>
          </p:nvGrpSpPr>
          <p:grpSpPr bwMode="auto">
            <a:xfrm>
              <a:off x="1743" y="2376"/>
              <a:ext cx="644" cy="443"/>
              <a:chOff x="3067" y="2533"/>
              <a:chExt cx="644" cy="443"/>
            </a:xfrm>
          </p:grpSpPr>
          <p:grpSp>
            <p:nvGrpSpPr>
              <p:cNvPr id="47" name="Group 45">
                <a:extLst>
                  <a:ext uri="{FF2B5EF4-FFF2-40B4-BE49-F238E27FC236}">
                    <a16:creationId xmlns:a16="http://schemas.microsoft.com/office/drawing/2014/main" id="{766E403B-74ED-4154-8447-920CFCBAC5CB}"/>
                  </a:ext>
                </a:extLst>
              </p:cNvPr>
              <p:cNvGrpSpPr>
                <a:grpSpLocks/>
              </p:cNvGrpSpPr>
              <p:nvPr/>
            </p:nvGrpSpPr>
            <p:grpSpPr bwMode="auto">
              <a:xfrm>
                <a:off x="3067" y="2533"/>
                <a:ext cx="378" cy="422"/>
                <a:chOff x="3067" y="2533"/>
                <a:chExt cx="378" cy="422"/>
              </a:xfrm>
            </p:grpSpPr>
            <p:sp>
              <p:nvSpPr>
                <p:cNvPr id="49" name="Oval 46">
                  <a:extLst>
                    <a:ext uri="{FF2B5EF4-FFF2-40B4-BE49-F238E27FC236}">
                      <a16:creationId xmlns:a16="http://schemas.microsoft.com/office/drawing/2014/main" id="{805AAF7A-7195-4089-9A46-3260386436F4}"/>
                    </a:ext>
                  </a:extLst>
                </p:cNvPr>
                <p:cNvSpPr>
                  <a:spLocks noChangeArrowheads="1"/>
                </p:cNvSpPr>
                <p:nvPr/>
              </p:nvSpPr>
              <p:spPr bwMode="auto">
                <a:xfrm>
                  <a:off x="3067" y="2600"/>
                  <a:ext cx="367" cy="355"/>
                </a:xfrm>
                <a:prstGeom prst="ellipse">
                  <a:avLst/>
                </a:prstGeom>
                <a:solidFill>
                  <a:srgbClr val="0000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0" name="Text Box 47">
                  <a:extLst>
                    <a:ext uri="{FF2B5EF4-FFF2-40B4-BE49-F238E27FC236}">
                      <a16:creationId xmlns:a16="http://schemas.microsoft.com/office/drawing/2014/main" id="{4E1622E0-61CB-46CA-A043-59201314A5A9}"/>
                    </a:ext>
                  </a:extLst>
                </p:cNvPr>
                <p:cNvSpPr txBox="1">
                  <a:spLocks noChangeArrowheads="1"/>
                </p:cNvSpPr>
                <p:nvPr/>
              </p:nvSpPr>
              <p:spPr bwMode="auto">
                <a:xfrm>
                  <a:off x="3134" y="2533"/>
                  <a:ext cx="31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en-US" sz="3600" b="1" dirty="0"/>
                    <a:t>e</a:t>
                  </a:r>
                  <a:endParaRPr lang="en-US" altLang="en-US" b="1" dirty="0"/>
                </a:p>
              </p:txBody>
            </p:sp>
          </p:grpSp>
          <p:sp>
            <p:nvSpPr>
              <p:cNvPr id="48" name="Line 48">
                <a:extLst>
                  <a:ext uri="{FF2B5EF4-FFF2-40B4-BE49-F238E27FC236}">
                    <a16:creationId xmlns:a16="http://schemas.microsoft.com/office/drawing/2014/main" id="{E657F2E4-C104-46F8-A175-2C8AC6DEB9D6}"/>
                  </a:ext>
                </a:extLst>
              </p:cNvPr>
              <p:cNvSpPr>
                <a:spLocks noChangeShapeType="1"/>
              </p:cNvSpPr>
              <p:nvPr/>
            </p:nvSpPr>
            <p:spPr bwMode="auto">
              <a:xfrm>
                <a:off x="3300" y="2810"/>
                <a:ext cx="411" cy="166"/>
              </a:xfrm>
              <a:prstGeom prst="line">
                <a:avLst/>
              </a:prstGeom>
              <a:noFill/>
              <a:ln w="50800">
                <a:solidFill>
                  <a:srgbClr val="0000FF"/>
                </a:solidFill>
                <a:round/>
                <a:headEnd/>
                <a:tailEnd type="stealth" w="lg" len="sm"/>
              </a:ln>
              <a:extLst>
                <a:ext uri="{909E8E84-426E-40DD-AFC4-6F175D3DCCD1}">
                  <a14:hiddenFill xmlns:a14="http://schemas.microsoft.com/office/drawing/2010/main">
                    <a:noFill/>
                  </a14:hiddenFill>
                </a:ext>
              </a:extLst>
            </p:spPr>
            <p:txBody>
              <a:bodyPr wrap="none" anchor="ctr"/>
              <a:lstStyle/>
              <a:p>
                <a:endParaRPr lang="en-IN"/>
              </a:p>
            </p:txBody>
          </p:sp>
        </p:grpSp>
        <p:sp>
          <p:nvSpPr>
            <p:cNvPr id="41" name="Text Box 50">
              <a:extLst>
                <a:ext uri="{FF2B5EF4-FFF2-40B4-BE49-F238E27FC236}">
                  <a16:creationId xmlns:a16="http://schemas.microsoft.com/office/drawing/2014/main" id="{32AB0841-5482-4C58-97A5-6F8D1FDDCF77}"/>
                </a:ext>
              </a:extLst>
            </p:cNvPr>
            <p:cNvSpPr txBox="1">
              <a:spLocks noChangeArrowheads="1"/>
            </p:cNvSpPr>
            <p:nvPr/>
          </p:nvSpPr>
          <p:spPr bwMode="auto">
            <a:xfrm rot="1336177">
              <a:off x="2633" y="2678"/>
              <a:ext cx="197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en-US" sz="3600">
                  <a:solidFill>
                    <a:srgbClr val="0000FF"/>
                  </a:solidFill>
                </a:rPr>
                <a:t>ELECTRONS</a:t>
              </a:r>
            </a:p>
          </p:txBody>
        </p:sp>
        <p:grpSp>
          <p:nvGrpSpPr>
            <p:cNvPr id="42" name="Group 51">
              <a:extLst>
                <a:ext uri="{FF2B5EF4-FFF2-40B4-BE49-F238E27FC236}">
                  <a16:creationId xmlns:a16="http://schemas.microsoft.com/office/drawing/2014/main" id="{873233CD-944B-4107-8A92-5A23E8DDF707}"/>
                </a:ext>
              </a:extLst>
            </p:cNvPr>
            <p:cNvGrpSpPr>
              <a:grpSpLocks/>
            </p:cNvGrpSpPr>
            <p:nvPr/>
          </p:nvGrpSpPr>
          <p:grpSpPr bwMode="auto">
            <a:xfrm>
              <a:off x="4919" y="3663"/>
              <a:ext cx="644" cy="443"/>
              <a:chOff x="3067" y="2533"/>
              <a:chExt cx="644" cy="443"/>
            </a:xfrm>
          </p:grpSpPr>
          <p:grpSp>
            <p:nvGrpSpPr>
              <p:cNvPr id="43" name="Group 52">
                <a:extLst>
                  <a:ext uri="{FF2B5EF4-FFF2-40B4-BE49-F238E27FC236}">
                    <a16:creationId xmlns:a16="http://schemas.microsoft.com/office/drawing/2014/main" id="{E96F7183-70EA-4D4E-87A6-91BC1A8F43C6}"/>
                  </a:ext>
                </a:extLst>
              </p:cNvPr>
              <p:cNvGrpSpPr>
                <a:grpSpLocks/>
              </p:cNvGrpSpPr>
              <p:nvPr/>
            </p:nvGrpSpPr>
            <p:grpSpPr bwMode="auto">
              <a:xfrm>
                <a:off x="3067" y="2533"/>
                <a:ext cx="378" cy="422"/>
                <a:chOff x="3067" y="2533"/>
                <a:chExt cx="378" cy="422"/>
              </a:xfrm>
            </p:grpSpPr>
            <p:sp>
              <p:nvSpPr>
                <p:cNvPr id="45" name="Oval 53">
                  <a:extLst>
                    <a:ext uri="{FF2B5EF4-FFF2-40B4-BE49-F238E27FC236}">
                      <a16:creationId xmlns:a16="http://schemas.microsoft.com/office/drawing/2014/main" id="{8B904518-D397-4C38-BB99-B63CE27E9621}"/>
                    </a:ext>
                  </a:extLst>
                </p:cNvPr>
                <p:cNvSpPr>
                  <a:spLocks noChangeArrowheads="1"/>
                </p:cNvSpPr>
                <p:nvPr/>
              </p:nvSpPr>
              <p:spPr bwMode="auto">
                <a:xfrm>
                  <a:off x="3067" y="2600"/>
                  <a:ext cx="367" cy="355"/>
                </a:xfrm>
                <a:prstGeom prst="ellipse">
                  <a:avLst/>
                </a:prstGeom>
                <a:solidFill>
                  <a:srgbClr val="0000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 name="Text Box 54">
                  <a:extLst>
                    <a:ext uri="{FF2B5EF4-FFF2-40B4-BE49-F238E27FC236}">
                      <a16:creationId xmlns:a16="http://schemas.microsoft.com/office/drawing/2014/main" id="{0E18ABC5-DF6D-4C2F-A205-C02766A7DAA4}"/>
                    </a:ext>
                  </a:extLst>
                </p:cNvPr>
                <p:cNvSpPr txBox="1">
                  <a:spLocks noChangeArrowheads="1"/>
                </p:cNvSpPr>
                <p:nvPr/>
              </p:nvSpPr>
              <p:spPr bwMode="auto">
                <a:xfrm>
                  <a:off x="3134" y="2533"/>
                  <a:ext cx="31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en-US" sz="3600" b="1"/>
                    <a:t>e</a:t>
                  </a:r>
                  <a:endParaRPr lang="en-US" altLang="en-US" b="1"/>
                </a:p>
              </p:txBody>
            </p:sp>
          </p:grpSp>
          <p:sp>
            <p:nvSpPr>
              <p:cNvPr id="44" name="Line 55">
                <a:extLst>
                  <a:ext uri="{FF2B5EF4-FFF2-40B4-BE49-F238E27FC236}">
                    <a16:creationId xmlns:a16="http://schemas.microsoft.com/office/drawing/2014/main" id="{CBF6BF63-F4BF-4848-A1BC-FCAFEB04EBB7}"/>
                  </a:ext>
                </a:extLst>
              </p:cNvPr>
              <p:cNvSpPr>
                <a:spLocks noChangeShapeType="1"/>
              </p:cNvSpPr>
              <p:nvPr/>
            </p:nvSpPr>
            <p:spPr bwMode="auto">
              <a:xfrm>
                <a:off x="3300" y="2810"/>
                <a:ext cx="411" cy="166"/>
              </a:xfrm>
              <a:prstGeom prst="line">
                <a:avLst/>
              </a:prstGeom>
              <a:noFill/>
              <a:ln w="50800">
                <a:solidFill>
                  <a:srgbClr val="0000FF"/>
                </a:solidFill>
                <a:round/>
                <a:headEnd/>
                <a:tailEnd type="stealth" w="lg" len="sm"/>
              </a:ln>
              <a:extLst>
                <a:ext uri="{909E8E84-426E-40DD-AFC4-6F175D3DCCD1}">
                  <a14:hiddenFill xmlns:a14="http://schemas.microsoft.com/office/drawing/2010/main">
                    <a:noFill/>
                  </a14:hiddenFill>
                </a:ext>
              </a:extLst>
            </p:spPr>
            <p:txBody>
              <a:bodyPr wrap="none" anchor="ctr"/>
              <a:lstStyle/>
              <a:p>
                <a:endParaRPr lang="en-IN"/>
              </a:p>
            </p:txBody>
          </p:sp>
        </p:grpSp>
      </p:grpSp>
    </p:spTree>
    <p:extLst>
      <p:ext uri="{BB962C8B-B14F-4D97-AF65-F5344CB8AC3E}">
        <p14:creationId xmlns:p14="http://schemas.microsoft.com/office/powerpoint/2010/main" val="324879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17" grpId="0" animBg="1"/>
      <p:bldP spid="18" grpId="0" animBg="1"/>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8" name="Rectangle 4">
            <a:extLst>
              <a:ext uri="{FF2B5EF4-FFF2-40B4-BE49-F238E27FC236}">
                <a16:creationId xmlns:a16="http://schemas.microsoft.com/office/drawing/2014/main" id="{2A62F4E3-26DF-45EE-8211-F57CBC9B9742}"/>
              </a:ext>
            </a:extLst>
          </p:cNvPr>
          <p:cNvSpPr>
            <a:spLocks noGrp="1" noChangeArrowheads="1"/>
          </p:cNvSpPr>
          <p:nvPr>
            <p:ph type="body" sz="half" idx="2"/>
          </p:nvPr>
        </p:nvSpPr>
        <p:spPr>
          <a:xfrm>
            <a:off x="4648200" y="1752600"/>
            <a:ext cx="3810000" cy="4114800"/>
          </a:xfrm>
        </p:spPr>
        <p:txBody>
          <a:bodyPr/>
          <a:lstStyle/>
          <a:p>
            <a:r>
              <a:rPr lang="en-US" altLang="en-US" sz="2800" dirty="0">
                <a:solidFill>
                  <a:schemeClr val="tx1"/>
                </a:solidFill>
              </a:rPr>
              <a:t>Albert Einstein explained the photo- electric effect in 1905.</a:t>
            </a:r>
          </a:p>
          <a:p>
            <a:r>
              <a:rPr lang="en-US" altLang="en-US" sz="2800" dirty="0">
                <a:solidFill>
                  <a:schemeClr val="tx1"/>
                </a:solidFill>
              </a:rPr>
              <a:t>He won the Nobel Prize for his work in 1921.</a:t>
            </a:r>
          </a:p>
          <a:p>
            <a:r>
              <a:rPr lang="en-US" altLang="en-US" sz="2800" dirty="0">
                <a:solidFill>
                  <a:schemeClr val="tx1"/>
                </a:solidFill>
              </a:rPr>
              <a:t>He also published his special theory of relativity in the same year.</a:t>
            </a:r>
            <a:endParaRPr lang="en-US" altLang="en-US" sz="3600" dirty="0">
              <a:solidFill>
                <a:schemeClr val="tx1"/>
              </a:solidFill>
            </a:endParaRPr>
          </a:p>
        </p:txBody>
      </p:sp>
      <p:pic>
        <p:nvPicPr>
          <p:cNvPr id="18435" name="Picture 12" descr="Einstein_5">
            <a:extLst>
              <a:ext uri="{FF2B5EF4-FFF2-40B4-BE49-F238E27FC236}">
                <a16:creationId xmlns:a16="http://schemas.microsoft.com/office/drawing/2014/main" id="{966745D1-13E5-481C-B291-4109E8B56FB6}"/>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838200" y="457200"/>
            <a:ext cx="3332163" cy="5334000"/>
          </a:xfrm>
        </p:spPr>
      </p:pic>
      <p:sp>
        <p:nvSpPr>
          <p:cNvPr id="11271" name="AutoShape 7">
            <a:extLst>
              <a:ext uri="{FF2B5EF4-FFF2-40B4-BE49-F238E27FC236}">
                <a16:creationId xmlns:a16="http://schemas.microsoft.com/office/drawing/2014/main" id="{7C20A8E9-C32E-45A5-A8E2-8678A9E10865}"/>
              </a:ext>
            </a:extLst>
          </p:cNvPr>
          <p:cNvSpPr>
            <a:spLocks noChangeArrowheads="1"/>
          </p:cNvSpPr>
          <p:nvPr/>
        </p:nvSpPr>
        <p:spPr bwMode="auto">
          <a:xfrm>
            <a:off x="3733800" y="228600"/>
            <a:ext cx="3657600" cy="1447800"/>
          </a:xfrm>
          <a:prstGeom prst="cloudCallout">
            <a:avLst>
              <a:gd name="adj1" fmla="val -71310"/>
              <a:gd name="adj2" fmla="val 18750"/>
            </a:avLst>
          </a:prstGeom>
          <a:solidFill>
            <a:srgbClr val="CCFFFF"/>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800" b="1"/>
              <a:t>I was only 26 </a:t>
            </a:r>
          </a:p>
          <a:p>
            <a:pPr algn="ctr"/>
            <a:r>
              <a:rPr lang="en-US" altLang="en-US" sz="2800" b="1"/>
              <a:t>in 1905!!</a:t>
            </a:r>
          </a:p>
        </p:txBody>
      </p:sp>
      <p:sp>
        <p:nvSpPr>
          <p:cNvPr id="11278" name="Text Box 14">
            <a:extLst>
              <a:ext uri="{FF2B5EF4-FFF2-40B4-BE49-F238E27FC236}">
                <a16:creationId xmlns:a16="http://schemas.microsoft.com/office/drawing/2014/main" id="{D7957666-F8C6-49D9-BB30-A4A8DC135CD1}"/>
              </a:ext>
            </a:extLst>
          </p:cNvPr>
          <p:cNvSpPr txBox="1">
            <a:spLocks noChangeArrowheads="1"/>
          </p:cNvSpPr>
          <p:nvPr/>
        </p:nvSpPr>
        <p:spPr bwMode="auto">
          <a:xfrm>
            <a:off x="762000" y="5867400"/>
            <a:ext cx="327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37931725" indent="-37474525">
              <a:defRPr sz="2400">
                <a:solidFill>
                  <a:schemeClr val="tx1"/>
                </a:solidFill>
                <a:latin typeface="Times New Roman" panose="02020603050405020304" pitchFamily="18" charset="0"/>
                <a:ea typeface="ＭＳ Ｐゴシック" panose="020B0600070205080204" pitchFamily="34" charset="-128"/>
              </a:defRPr>
            </a:lvl2pPr>
            <a:lvl3pPr>
              <a:defRPr sz="2400">
                <a:solidFill>
                  <a:schemeClr val="tx1"/>
                </a:solidFill>
                <a:latin typeface="Times New Roman" panose="02020603050405020304" pitchFamily="18" charset="0"/>
                <a:ea typeface="ＭＳ Ｐゴシック" panose="020B0600070205080204" pitchFamily="34" charset="-128"/>
              </a:defRPr>
            </a:lvl3pPr>
            <a:lvl4pPr>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b="1"/>
              <a:t>1879-1955</a:t>
            </a:r>
          </a:p>
        </p:txBody>
      </p:sp>
      <p:sp>
        <p:nvSpPr>
          <p:cNvPr id="2" name="Date Placeholder 1">
            <a:extLst>
              <a:ext uri="{FF2B5EF4-FFF2-40B4-BE49-F238E27FC236}">
                <a16:creationId xmlns:a16="http://schemas.microsoft.com/office/drawing/2014/main" id="{F18A1C20-0FDE-405F-94D6-9D597C6B16FF}"/>
              </a:ext>
            </a:extLst>
          </p:cNvPr>
          <p:cNvSpPr>
            <a:spLocks noGrp="1"/>
          </p:cNvSpPr>
          <p:nvPr>
            <p:ph type="dt" sz="half" idx="10"/>
          </p:nvPr>
        </p:nvSpPr>
        <p:spPr/>
        <p:txBody>
          <a:bodyPr/>
          <a:lstStyle/>
          <a:p>
            <a:fld id="{464B1DD7-6192-41A7-BECE-E27E96505E5B}" type="datetime1">
              <a:rPr lang="en-US" altLang="en-US" smtClean="0"/>
              <a:t>9/12/2020</a:t>
            </a:fld>
            <a:endParaRPr lang="en-US" altLang="en-US"/>
          </a:p>
        </p:txBody>
      </p:sp>
      <p:sp>
        <p:nvSpPr>
          <p:cNvPr id="3" name="Footer Placeholder 2">
            <a:extLst>
              <a:ext uri="{FF2B5EF4-FFF2-40B4-BE49-F238E27FC236}">
                <a16:creationId xmlns:a16="http://schemas.microsoft.com/office/drawing/2014/main" id="{839BF54C-0DBF-4DFF-979B-66ED055FCEC1}"/>
              </a:ext>
            </a:extLst>
          </p:cNvPr>
          <p:cNvSpPr>
            <a:spLocks noGrp="1"/>
          </p:cNvSpPr>
          <p:nvPr>
            <p:ph type="ftr" sz="quarter" idx="11"/>
          </p:nvPr>
        </p:nvSpPr>
        <p:spPr/>
        <p:txBody>
          <a:bodyPr/>
          <a:lstStyle/>
          <a:p>
            <a:r>
              <a:rPr lang="pt-BR" altLang="en-US"/>
              <a:t>Dr. M V V K Srinivas Prasad, K L E F</a:t>
            </a:r>
            <a:endParaRPr lang="en-US" altLang="en-US"/>
          </a:p>
        </p:txBody>
      </p:sp>
      <p:sp>
        <p:nvSpPr>
          <p:cNvPr id="4" name="Slide Number Placeholder 3">
            <a:extLst>
              <a:ext uri="{FF2B5EF4-FFF2-40B4-BE49-F238E27FC236}">
                <a16:creationId xmlns:a16="http://schemas.microsoft.com/office/drawing/2014/main" id="{47994904-2F32-45F6-AA5A-A8069B2D9D13}"/>
              </a:ext>
            </a:extLst>
          </p:cNvPr>
          <p:cNvSpPr>
            <a:spLocks noGrp="1"/>
          </p:cNvSpPr>
          <p:nvPr>
            <p:ph type="sldNum" sz="quarter" idx="12"/>
          </p:nvPr>
        </p:nvSpPr>
        <p:spPr/>
        <p:txBody>
          <a:bodyPr/>
          <a:lstStyle/>
          <a:p>
            <a:fld id="{C7738287-1EC3-42D4-9903-4233D1721B00}" type="slidenum">
              <a:rPr lang="en-US" altLang="en-US" smtClean="0"/>
              <a:pPr/>
              <a:t>32</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78"/>
                                        </p:tgtEl>
                                        <p:attrNameLst>
                                          <p:attrName>style.visibility</p:attrName>
                                        </p:attrNameLst>
                                      </p:cBhvr>
                                      <p:to>
                                        <p:strVal val="visible"/>
                                      </p:to>
                                    </p:set>
                                    <p:anim calcmode="lin" valueType="num">
                                      <p:cBhvr additive="base">
                                        <p:cTn id="7" dur="500" fill="hold"/>
                                        <p:tgtEl>
                                          <p:spTgt spid="11278"/>
                                        </p:tgtEl>
                                        <p:attrNameLst>
                                          <p:attrName>ppt_x</p:attrName>
                                        </p:attrNameLst>
                                      </p:cBhvr>
                                      <p:tavLst>
                                        <p:tav tm="0">
                                          <p:val>
                                            <p:strVal val="#ppt_x"/>
                                          </p:val>
                                        </p:tav>
                                        <p:tav tm="100000">
                                          <p:val>
                                            <p:strVal val="#ppt_x"/>
                                          </p:val>
                                        </p:tav>
                                      </p:tavLst>
                                    </p:anim>
                                    <p:anim calcmode="lin" valueType="num">
                                      <p:cBhvr additive="base">
                                        <p:cTn id="8" dur="500" fill="hold"/>
                                        <p:tgtEl>
                                          <p:spTgt spid="1127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268">
                                            <p:txEl>
                                              <p:pRg st="0" end="0"/>
                                            </p:txEl>
                                          </p:spTgt>
                                        </p:tgtEl>
                                        <p:attrNameLst>
                                          <p:attrName>style.visibility</p:attrName>
                                        </p:attrNameLst>
                                      </p:cBhvr>
                                      <p:to>
                                        <p:strVal val="visible"/>
                                      </p:to>
                                    </p:set>
                                    <p:anim calcmode="lin" valueType="num">
                                      <p:cBhvr additive="base">
                                        <p:cTn id="13" dur="500" fill="hold"/>
                                        <p:tgtEl>
                                          <p:spTgt spid="11268">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1268">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1268">
                                            <p:txEl>
                                              <p:pRg st="1" end="1"/>
                                            </p:txEl>
                                          </p:spTgt>
                                        </p:tgtEl>
                                        <p:attrNameLst>
                                          <p:attrName>style.visibility</p:attrName>
                                        </p:attrNameLst>
                                      </p:cBhvr>
                                      <p:to>
                                        <p:strVal val="visible"/>
                                      </p:to>
                                    </p:set>
                                    <p:anim calcmode="lin" valueType="num">
                                      <p:cBhvr additive="base">
                                        <p:cTn id="19" dur="500" fill="hold"/>
                                        <p:tgtEl>
                                          <p:spTgt spid="11268">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1268">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1268">
                                            <p:txEl>
                                              <p:pRg st="2" end="2"/>
                                            </p:txEl>
                                          </p:spTgt>
                                        </p:tgtEl>
                                        <p:attrNameLst>
                                          <p:attrName>style.visibility</p:attrName>
                                        </p:attrNameLst>
                                      </p:cBhvr>
                                      <p:to>
                                        <p:strVal val="visible"/>
                                      </p:to>
                                    </p:set>
                                    <p:anim calcmode="lin" valueType="num">
                                      <p:cBhvr additive="base">
                                        <p:cTn id="25" dur="500" fill="hold"/>
                                        <p:tgtEl>
                                          <p:spTgt spid="11268">
                                            <p:txEl>
                                              <p:pRg st="2" end="2"/>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1268">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15" presetClass="entr" presetSubtype="0" fill="hold" grpId="0" nodeType="clickEffect">
                                  <p:stCondLst>
                                    <p:cond delay="0"/>
                                  </p:stCondLst>
                                  <p:childTnLst>
                                    <p:set>
                                      <p:cBhvr>
                                        <p:cTn id="30" dur="1" fill="hold">
                                          <p:stCondLst>
                                            <p:cond delay="0"/>
                                          </p:stCondLst>
                                        </p:cTn>
                                        <p:tgtEl>
                                          <p:spTgt spid="11271"/>
                                        </p:tgtEl>
                                        <p:attrNameLst>
                                          <p:attrName>style.visibility</p:attrName>
                                        </p:attrNameLst>
                                      </p:cBhvr>
                                      <p:to>
                                        <p:strVal val="visible"/>
                                      </p:to>
                                    </p:set>
                                    <p:anim calcmode="lin" valueType="num">
                                      <p:cBhvr>
                                        <p:cTn id="31" dur="1000" fill="hold"/>
                                        <p:tgtEl>
                                          <p:spTgt spid="11271"/>
                                        </p:tgtEl>
                                        <p:attrNameLst>
                                          <p:attrName>ppt_w</p:attrName>
                                        </p:attrNameLst>
                                      </p:cBhvr>
                                      <p:tavLst>
                                        <p:tav tm="0">
                                          <p:val>
                                            <p:fltVal val="0"/>
                                          </p:val>
                                        </p:tav>
                                        <p:tav tm="100000">
                                          <p:val>
                                            <p:strVal val="#ppt_w"/>
                                          </p:val>
                                        </p:tav>
                                      </p:tavLst>
                                    </p:anim>
                                    <p:anim calcmode="lin" valueType="num">
                                      <p:cBhvr>
                                        <p:cTn id="32" dur="1000" fill="hold"/>
                                        <p:tgtEl>
                                          <p:spTgt spid="11271"/>
                                        </p:tgtEl>
                                        <p:attrNameLst>
                                          <p:attrName>ppt_h</p:attrName>
                                        </p:attrNameLst>
                                      </p:cBhvr>
                                      <p:tavLst>
                                        <p:tav tm="0">
                                          <p:val>
                                            <p:fltVal val="0"/>
                                          </p:val>
                                        </p:tav>
                                        <p:tav tm="100000">
                                          <p:val>
                                            <p:strVal val="#ppt_h"/>
                                          </p:val>
                                        </p:tav>
                                      </p:tavLst>
                                    </p:anim>
                                    <p:anim calcmode="lin" valueType="num">
                                      <p:cBhvr>
                                        <p:cTn id="33" dur="1000" fill="hold"/>
                                        <p:tgtEl>
                                          <p:spTgt spid="11271"/>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1271"/>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build="p" autoUpdateAnimBg="0"/>
      <p:bldP spid="11271" grpId="0" animBg="1" autoUpdateAnimBg="0"/>
      <p:bldP spid="11278"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5157E-B1B4-4B0E-A568-B6F885349D8C}"/>
              </a:ext>
            </a:extLst>
          </p:cNvPr>
          <p:cNvSpPr>
            <a:spLocks noGrp="1"/>
          </p:cNvSpPr>
          <p:nvPr>
            <p:ph type="title"/>
          </p:nvPr>
        </p:nvSpPr>
        <p:spPr/>
        <p:txBody>
          <a:bodyPr/>
          <a:lstStyle/>
          <a:p>
            <a:r>
              <a:rPr lang="en-IN" dirty="0"/>
              <a:t>Few </a:t>
            </a:r>
            <a:r>
              <a:rPr lang="en-IN" dirty="0" err="1"/>
              <a:t>Definations</a:t>
            </a:r>
            <a:endParaRPr lang="en-IN" dirty="0"/>
          </a:p>
        </p:txBody>
      </p:sp>
      <p:sp>
        <p:nvSpPr>
          <p:cNvPr id="4" name="Date Placeholder 3">
            <a:extLst>
              <a:ext uri="{FF2B5EF4-FFF2-40B4-BE49-F238E27FC236}">
                <a16:creationId xmlns:a16="http://schemas.microsoft.com/office/drawing/2014/main" id="{E936CAD2-4F5E-4DFE-97A3-CA97E1957B8E}"/>
              </a:ext>
            </a:extLst>
          </p:cNvPr>
          <p:cNvSpPr>
            <a:spLocks noGrp="1"/>
          </p:cNvSpPr>
          <p:nvPr>
            <p:ph type="dt" sz="half" idx="10"/>
          </p:nvPr>
        </p:nvSpPr>
        <p:spPr/>
        <p:txBody>
          <a:bodyPr/>
          <a:lstStyle/>
          <a:p>
            <a:pPr>
              <a:defRPr/>
            </a:pPr>
            <a:fld id="{E27723D4-A940-4546-886B-875B3C878FC0}" type="datetime1">
              <a:rPr lang="en-US" smtClean="0"/>
              <a:t>9/12/2020</a:t>
            </a:fld>
            <a:endParaRPr lang="en-US" dirty="0"/>
          </a:p>
        </p:txBody>
      </p:sp>
      <p:sp>
        <p:nvSpPr>
          <p:cNvPr id="5" name="Footer Placeholder 4">
            <a:extLst>
              <a:ext uri="{FF2B5EF4-FFF2-40B4-BE49-F238E27FC236}">
                <a16:creationId xmlns:a16="http://schemas.microsoft.com/office/drawing/2014/main" id="{633CC07D-35B6-4DB9-B677-1F56F4377675}"/>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1940A673-44D8-4E44-B813-F45B505F2A76}"/>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33</a:t>
            </a:fld>
            <a:endParaRPr lang="en-US"/>
          </a:p>
        </p:txBody>
      </p:sp>
      <p:sp>
        <p:nvSpPr>
          <p:cNvPr id="7" name="Content Placeholder 2">
            <a:extLst>
              <a:ext uri="{FF2B5EF4-FFF2-40B4-BE49-F238E27FC236}">
                <a16:creationId xmlns:a16="http://schemas.microsoft.com/office/drawing/2014/main" id="{5521C0B2-6F76-47D5-8F8F-94D989DDDEE5}"/>
              </a:ext>
            </a:extLst>
          </p:cNvPr>
          <p:cNvSpPr txBox="1">
            <a:spLocks/>
          </p:cNvSpPr>
          <p:nvPr/>
        </p:nvSpPr>
        <p:spPr bwMode="auto">
          <a:xfrm>
            <a:off x="228600" y="1290919"/>
            <a:ext cx="8610600" cy="419548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rgbClr val="595959"/>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rgbClr val="595959"/>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rgbClr val="595959"/>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rgbClr val="595959"/>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3000" b="1" dirty="0">
                <a:latin typeface="Times New Roman" panose="02020603050405020304" pitchFamily="18" charset="0"/>
                <a:cs typeface="Times New Roman" panose="02020603050405020304" pitchFamily="18" charset="0"/>
              </a:rPr>
              <a:t>Work Function (</a:t>
            </a:r>
            <a:r>
              <a:rPr lang="el-GR" sz="3000" b="1" dirty="0">
                <a:latin typeface="Times New Roman" panose="02020603050405020304" pitchFamily="18" charset="0"/>
                <a:cs typeface="Times New Roman" panose="02020603050405020304" pitchFamily="18" charset="0"/>
              </a:rPr>
              <a:t>φ</a:t>
            </a:r>
            <a:r>
              <a:rPr lang="en-US" sz="3000" b="1" dirty="0">
                <a:latin typeface="Times New Roman" panose="02020603050405020304" pitchFamily="18" charset="0"/>
                <a:ea typeface="Cambria Math" panose="02040503050406030204" pitchFamily="18" charset="0"/>
                <a:cs typeface="Times New Roman" panose="02020603050405020304" pitchFamily="18" charset="0"/>
              </a:rPr>
              <a:t>)</a:t>
            </a:r>
            <a:r>
              <a:rPr lang="en-US" sz="3000" b="1" dirty="0">
                <a:latin typeface="Times New Roman" panose="02020603050405020304" pitchFamily="18" charset="0"/>
                <a:cs typeface="Times New Roman" panose="02020603050405020304" pitchFamily="18" charset="0"/>
              </a:rPr>
              <a:t>:</a:t>
            </a:r>
            <a:r>
              <a:rPr lang="en-US" sz="3000" dirty="0">
                <a:latin typeface="Times New Roman" panose="02020603050405020304" pitchFamily="18" charset="0"/>
                <a:cs typeface="Times New Roman" panose="02020603050405020304" pitchFamily="18" charset="0"/>
              </a:rPr>
              <a:t> Minimum amount of energy needed to eject an electron from an atom in metal.</a:t>
            </a:r>
          </a:p>
          <a:p>
            <a:pPr algn="just"/>
            <a:endParaRPr lang="en-US" sz="3000" dirty="0">
              <a:latin typeface="Times New Roman" panose="02020603050405020304" pitchFamily="18" charset="0"/>
              <a:cs typeface="Times New Roman" panose="02020603050405020304" pitchFamily="18" charset="0"/>
            </a:endParaRPr>
          </a:p>
          <a:p>
            <a:pPr algn="just"/>
            <a:r>
              <a:rPr lang="en-US" sz="3000" b="1" dirty="0">
                <a:latin typeface="Times New Roman" panose="02020603050405020304" pitchFamily="18" charset="0"/>
                <a:cs typeface="Times New Roman" panose="02020603050405020304" pitchFamily="18" charset="0"/>
              </a:rPr>
              <a:t>Threshold Frequency (ƒ</a:t>
            </a:r>
            <a:r>
              <a:rPr lang="en-US" sz="3000" b="1" baseline="-25000" dirty="0">
                <a:latin typeface="Times New Roman" panose="02020603050405020304" pitchFamily="18" charset="0"/>
                <a:cs typeface="Times New Roman" panose="02020603050405020304" pitchFamily="18" charset="0"/>
              </a:rPr>
              <a:t>0</a:t>
            </a:r>
            <a:r>
              <a:rPr lang="en-US" sz="3000" b="1" dirty="0">
                <a:latin typeface="Times New Roman" panose="02020603050405020304" pitchFamily="18" charset="0"/>
                <a:cs typeface="Times New Roman" panose="02020603050405020304" pitchFamily="18" charset="0"/>
              </a:rPr>
              <a:t>):</a:t>
            </a:r>
            <a:r>
              <a:rPr lang="en-US" sz="3000" dirty="0">
                <a:latin typeface="Times New Roman" panose="02020603050405020304" pitchFamily="18" charset="0"/>
                <a:cs typeface="Times New Roman" panose="02020603050405020304" pitchFamily="18" charset="0"/>
              </a:rPr>
              <a:t> Frequency of light that carries photons with the amount of energy equal to the work function of a metal; will eject an electron with zero kinetic energy.</a:t>
            </a:r>
          </a:p>
          <a:p>
            <a:pPr algn="just"/>
            <a:endParaRPr lang="en-US" sz="3000" dirty="0">
              <a:latin typeface="Times New Roman" panose="02020603050405020304" pitchFamily="18" charset="0"/>
              <a:cs typeface="Times New Roman" panose="02020603050405020304" pitchFamily="18" charset="0"/>
            </a:endParaRPr>
          </a:p>
          <a:p>
            <a:pPr algn="just"/>
            <a:r>
              <a:rPr lang="en-US" sz="3000" b="1" dirty="0">
                <a:latin typeface="Times New Roman" panose="02020603050405020304" pitchFamily="18" charset="0"/>
                <a:cs typeface="Times New Roman" panose="02020603050405020304" pitchFamily="18" charset="0"/>
              </a:rPr>
              <a:t>Stopping Potential (V</a:t>
            </a:r>
            <a:r>
              <a:rPr lang="en-US" sz="3000" b="1" baseline="-25000" dirty="0">
                <a:latin typeface="Times New Roman" panose="02020603050405020304" pitchFamily="18" charset="0"/>
                <a:cs typeface="Times New Roman" panose="02020603050405020304" pitchFamily="18" charset="0"/>
              </a:rPr>
              <a:t>s</a:t>
            </a:r>
            <a:r>
              <a:rPr lang="en-US" sz="3000" b="1" dirty="0">
                <a:latin typeface="Times New Roman" panose="02020603050405020304" pitchFamily="18" charset="0"/>
                <a:cs typeface="Times New Roman" panose="02020603050405020304" pitchFamily="18" charset="0"/>
              </a:rPr>
              <a:t>):</a:t>
            </a:r>
            <a:r>
              <a:rPr lang="en-US" sz="3000" dirty="0">
                <a:latin typeface="Times New Roman" panose="02020603050405020304" pitchFamily="18" charset="0"/>
                <a:cs typeface="Times New Roman" panose="02020603050405020304" pitchFamily="18" charset="0"/>
              </a:rPr>
              <a:t> Voltage an ejected electron must move through before being stopped.</a:t>
            </a:r>
            <a:endParaRPr lang="en-US" sz="3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523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9CCBCE7-6846-4F1B-A746-B8E4E771BA7F}"/>
              </a:ext>
            </a:extLst>
          </p:cNvPr>
          <p:cNvSpPr>
            <a:spLocks noGrp="1" noRot="1" noChangeArrowheads="1"/>
          </p:cNvSpPr>
          <p:nvPr>
            <p:ph type="title"/>
          </p:nvPr>
        </p:nvSpPr>
        <p:spPr/>
        <p:txBody>
          <a:bodyPr/>
          <a:lstStyle/>
          <a:p>
            <a:pPr eaLnBrk="1" hangingPunct="1"/>
            <a:r>
              <a:rPr lang="en-GB" altLang="en-US">
                <a:solidFill>
                  <a:srgbClr val="164C6C"/>
                </a:solidFill>
              </a:rPr>
              <a:t>Photoelectric Effect</a:t>
            </a:r>
            <a:endParaRPr lang="en-US" altLang="en-US">
              <a:solidFill>
                <a:srgbClr val="164C6C"/>
              </a:solidFill>
            </a:endParaRPr>
          </a:p>
        </p:txBody>
      </p:sp>
      <p:sp>
        <p:nvSpPr>
          <p:cNvPr id="6148" name="AutoShape 4">
            <a:extLst>
              <a:ext uri="{FF2B5EF4-FFF2-40B4-BE49-F238E27FC236}">
                <a16:creationId xmlns:a16="http://schemas.microsoft.com/office/drawing/2014/main" id="{D635656D-CE0C-41CA-A3CC-DD6284D238DB}"/>
              </a:ext>
            </a:extLst>
          </p:cNvPr>
          <p:cNvSpPr>
            <a:spLocks noChangeArrowheads="1"/>
          </p:cNvSpPr>
          <p:nvPr/>
        </p:nvSpPr>
        <p:spPr bwMode="auto">
          <a:xfrm>
            <a:off x="1476375" y="4221163"/>
            <a:ext cx="6192838" cy="1225550"/>
          </a:xfrm>
          <a:prstGeom prst="cube">
            <a:avLst>
              <a:gd name="adj" fmla="val 25000"/>
            </a:avLst>
          </a:prstGeom>
          <a:solidFill>
            <a:srgbClr val="CCCC00"/>
          </a:solidFill>
          <a:ln w="9525">
            <a:solidFill>
              <a:schemeClr val="tx1"/>
            </a:solidFill>
            <a:miter lim="800000"/>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6149" name="Text Box 5">
            <a:extLst>
              <a:ext uri="{FF2B5EF4-FFF2-40B4-BE49-F238E27FC236}">
                <a16:creationId xmlns:a16="http://schemas.microsoft.com/office/drawing/2014/main" id="{99DA1823-5E06-46A3-AFA9-E474766D7548}"/>
              </a:ext>
            </a:extLst>
          </p:cNvPr>
          <p:cNvSpPr txBox="1">
            <a:spLocks noChangeArrowheads="1"/>
          </p:cNvSpPr>
          <p:nvPr/>
        </p:nvSpPr>
        <p:spPr bwMode="auto">
          <a:xfrm>
            <a:off x="1258888" y="6021388"/>
            <a:ext cx="5184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spcBef>
                <a:spcPct val="50000"/>
              </a:spcBef>
            </a:pPr>
            <a:r>
              <a:rPr lang="en-GB" altLang="en-US"/>
              <a:t>Metal Foil</a:t>
            </a:r>
            <a:endParaRPr lang="en-US" altLang="en-US"/>
          </a:p>
        </p:txBody>
      </p:sp>
      <p:sp>
        <p:nvSpPr>
          <p:cNvPr id="2" name="Date Placeholder 1">
            <a:extLst>
              <a:ext uri="{FF2B5EF4-FFF2-40B4-BE49-F238E27FC236}">
                <a16:creationId xmlns:a16="http://schemas.microsoft.com/office/drawing/2014/main" id="{AB30D410-B5A1-4483-99E1-6086259F6B74}"/>
              </a:ext>
            </a:extLst>
          </p:cNvPr>
          <p:cNvSpPr>
            <a:spLocks noGrp="1"/>
          </p:cNvSpPr>
          <p:nvPr>
            <p:ph type="dt" sz="half" idx="10"/>
          </p:nvPr>
        </p:nvSpPr>
        <p:spPr/>
        <p:txBody>
          <a:bodyPr/>
          <a:lstStyle/>
          <a:p>
            <a:pPr>
              <a:defRPr/>
            </a:pPr>
            <a:fld id="{56C8981F-24BA-4DDD-9FEA-46F291D0A085}" type="datetime1">
              <a:rPr lang="en-US" smtClean="0"/>
              <a:t>9/12/2020</a:t>
            </a:fld>
            <a:endParaRPr lang="en-US" dirty="0"/>
          </a:p>
        </p:txBody>
      </p:sp>
      <p:sp>
        <p:nvSpPr>
          <p:cNvPr id="3" name="Footer Placeholder 2">
            <a:extLst>
              <a:ext uri="{FF2B5EF4-FFF2-40B4-BE49-F238E27FC236}">
                <a16:creationId xmlns:a16="http://schemas.microsoft.com/office/drawing/2014/main" id="{281F3A59-C3AE-4617-AD18-EF85B19BD7C7}"/>
              </a:ext>
            </a:extLst>
          </p:cNvPr>
          <p:cNvSpPr>
            <a:spLocks noGrp="1"/>
          </p:cNvSpPr>
          <p:nvPr>
            <p:ph type="ftr" sz="quarter" idx="11"/>
          </p:nvPr>
        </p:nvSpPr>
        <p:spPr/>
        <p:txBody>
          <a:bodyPr/>
          <a:lstStyle/>
          <a:p>
            <a:pPr>
              <a:defRPr/>
            </a:pPr>
            <a:r>
              <a:rPr lang="pt-BR"/>
              <a:t>Dr. M V V K Srinivas Prasad, K L E F</a:t>
            </a:r>
            <a:endParaRPr lang="en-US" dirty="0"/>
          </a:p>
        </p:txBody>
      </p:sp>
      <p:sp>
        <p:nvSpPr>
          <p:cNvPr id="4" name="Slide Number Placeholder 3">
            <a:extLst>
              <a:ext uri="{FF2B5EF4-FFF2-40B4-BE49-F238E27FC236}">
                <a16:creationId xmlns:a16="http://schemas.microsoft.com/office/drawing/2014/main" id="{8E180306-5B2C-4DFF-9F47-FDDAB0BB415E}"/>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34</a:t>
            </a:fld>
            <a:endParaRPr 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2000"/>
                                        <p:tgtEl>
                                          <p:spTgt spid="61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6148"/>
                                        </p:tgtEl>
                                        <p:attrNameLst>
                                          <p:attrName>style.visibility</p:attrName>
                                        </p:attrNameLst>
                                      </p:cBhvr>
                                      <p:to>
                                        <p:strVal val="visible"/>
                                      </p:to>
                                    </p:set>
                                    <p:anim calcmode="lin" valueType="num">
                                      <p:cBhvr>
                                        <p:cTn id="12" dur="1000" fill="hold"/>
                                        <p:tgtEl>
                                          <p:spTgt spid="6148"/>
                                        </p:tgtEl>
                                        <p:attrNameLst>
                                          <p:attrName>ppt_w</p:attrName>
                                        </p:attrNameLst>
                                      </p:cBhvr>
                                      <p:tavLst>
                                        <p:tav tm="0">
                                          <p:val>
                                            <p:strVal val="#ppt_w*0.70"/>
                                          </p:val>
                                        </p:tav>
                                        <p:tav tm="100000">
                                          <p:val>
                                            <p:strVal val="#ppt_w"/>
                                          </p:val>
                                        </p:tav>
                                      </p:tavLst>
                                    </p:anim>
                                    <p:anim calcmode="lin" valueType="num">
                                      <p:cBhvr>
                                        <p:cTn id="13" dur="1000" fill="hold"/>
                                        <p:tgtEl>
                                          <p:spTgt spid="6148"/>
                                        </p:tgtEl>
                                        <p:attrNameLst>
                                          <p:attrName>ppt_h</p:attrName>
                                        </p:attrNameLst>
                                      </p:cBhvr>
                                      <p:tavLst>
                                        <p:tav tm="0">
                                          <p:val>
                                            <p:strVal val="#ppt_h"/>
                                          </p:val>
                                        </p:tav>
                                        <p:tav tm="100000">
                                          <p:val>
                                            <p:strVal val="#ppt_h"/>
                                          </p:val>
                                        </p:tav>
                                      </p:tavLst>
                                    </p:anim>
                                    <p:animEffect transition="in" filter="fade">
                                      <p:cBhvr>
                                        <p:cTn id="14" dur="1000"/>
                                        <p:tgtEl>
                                          <p:spTgt spid="614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6149"/>
                                        </p:tgtEl>
                                        <p:attrNameLst>
                                          <p:attrName>style.visibility</p:attrName>
                                        </p:attrNameLst>
                                      </p:cBhvr>
                                      <p:to>
                                        <p:strVal val="visible"/>
                                      </p:to>
                                    </p:set>
                                    <p:animEffect transition="in" filter="checkerboard(across)">
                                      <p:cBhvr>
                                        <p:cTn id="19" dur="500"/>
                                        <p:tgtEl>
                                          <p:spTgt spid="6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6148" grpId="0" animBg="1"/>
      <p:bldP spid="614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3" name="Oval 15">
            <a:extLst>
              <a:ext uri="{FF2B5EF4-FFF2-40B4-BE49-F238E27FC236}">
                <a16:creationId xmlns:a16="http://schemas.microsoft.com/office/drawing/2014/main" id="{FF55A166-7CE9-4112-8118-5043DA9E09EA}"/>
              </a:ext>
            </a:extLst>
          </p:cNvPr>
          <p:cNvSpPr>
            <a:spLocks noChangeArrowheads="1"/>
          </p:cNvSpPr>
          <p:nvPr/>
        </p:nvSpPr>
        <p:spPr bwMode="auto">
          <a:xfrm>
            <a:off x="4500563" y="4652963"/>
            <a:ext cx="114300" cy="104775"/>
          </a:xfrm>
          <a:prstGeom prst="ellipse">
            <a:avLst/>
          </a:prstGeom>
          <a:solidFill>
            <a:srgbClr val="FF9900"/>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2" name="Group 10">
            <a:extLst>
              <a:ext uri="{FF2B5EF4-FFF2-40B4-BE49-F238E27FC236}">
                <a16:creationId xmlns:a16="http://schemas.microsoft.com/office/drawing/2014/main" id="{FC42194C-7F50-4B61-8E95-1E5C615F3C6C}"/>
              </a:ext>
            </a:extLst>
          </p:cNvPr>
          <p:cNvGrpSpPr>
            <a:grpSpLocks/>
          </p:cNvGrpSpPr>
          <p:nvPr/>
        </p:nvGrpSpPr>
        <p:grpSpPr bwMode="auto">
          <a:xfrm rot="-140945">
            <a:off x="7740650" y="1557338"/>
            <a:ext cx="730250" cy="449262"/>
            <a:chOff x="4800" y="10410"/>
            <a:chExt cx="1919" cy="1216"/>
          </a:xfrm>
        </p:grpSpPr>
        <p:sp>
          <p:nvSpPr>
            <p:cNvPr id="17416" name="Oval 11">
              <a:extLst>
                <a:ext uri="{FF2B5EF4-FFF2-40B4-BE49-F238E27FC236}">
                  <a16:creationId xmlns:a16="http://schemas.microsoft.com/office/drawing/2014/main" id="{02BA65AD-6FC8-439A-A65F-780E7426DE82}"/>
                </a:ext>
              </a:extLst>
            </p:cNvPr>
            <p:cNvSpPr>
              <a:spLocks noChangeArrowheads="1"/>
            </p:cNvSpPr>
            <p:nvPr/>
          </p:nvSpPr>
          <p:spPr bwMode="auto">
            <a:xfrm rot="4251613">
              <a:off x="5152" y="10058"/>
              <a:ext cx="1216" cy="1919"/>
            </a:xfrm>
            <a:prstGeom prst="ellipse">
              <a:avLst/>
            </a:prstGeom>
            <a:solidFill>
              <a:srgbClr val="3366FF"/>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17417" name="Group 12">
              <a:extLst>
                <a:ext uri="{FF2B5EF4-FFF2-40B4-BE49-F238E27FC236}">
                  <a16:creationId xmlns:a16="http://schemas.microsoft.com/office/drawing/2014/main" id="{63BB9B16-F6DF-4EC3-A7A5-801C79E6407F}"/>
                </a:ext>
              </a:extLst>
            </p:cNvPr>
            <p:cNvGrpSpPr>
              <a:grpSpLocks/>
            </p:cNvGrpSpPr>
            <p:nvPr/>
          </p:nvGrpSpPr>
          <p:grpSpPr bwMode="auto">
            <a:xfrm rot="-2424015">
              <a:off x="4959" y="10532"/>
              <a:ext cx="1475" cy="977"/>
              <a:chOff x="4959" y="10532"/>
              <a:chExt cx="1475" cy="977"/>
            </a:xfrm>
          </p:grpSpPr>
          <p:sp>
            <p:nvSpPr>
              <p:cNvPr id="17418" name="Freeform 13">
                <a:extLst>
                  <a:ext uri="{FF2B5EF4-FFF2-40B4-BE49-F238E27FC236}">
                    <a16:creationId xmlns:a16="http://schemas.microsoft.com/office/drawing/2014/main" id="{9A35A609-BB4C-4CFF-BB7D-0FD98DC421B0}"/>
                  </a:ext>
                </a:extLst>
              </p:cNvPr>
              <p:cNvSpPr>
                <a:spLocks/>
              </p:cNvSpPr>
              <p:nvPr/>
            </p:nvSpPr>
            <p:spPr bwMode="auto">
              <a:xfrm rot="-7235393">
                <a:off x="4974" y="10517"/>
                <a:ext cx="669" cy="700"/>
              </a:xfrm>
              <a:custGeom>
                <a:avLst/>
                <a:gdLst>
                  <a:gd name="T0" fmla="*/ 0 w 390"/>
                  <a:gd name="T1" fmla="*/ 21437 h 420"/>
                  <a:gd name="T2" fmla="*/ 27004 w 390"/>
                  <a:gd name="T3" fmla="*/ 21437 h 420"/>
                  <a:gd name="T4" fmla="*/ 13497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7419" name="Freeform 14">
                <a:extLst>
                  <a:ext uri="{FF2B5EF4-FFF2-40B4-BE49-F238E27FC236}">
                    <a16:creationId xmlns:a16="http://schemas.microsoft.com/office/drawing/2014/main" id="{E81AF7AB-F7DD-4394-8B33-8D7B0AF5EBCD}"/>
                  </a:ext>
                </a:extLst>
              </p:cNvPr>
              <p:cNvSpPr>
                <a:spLocks/>
              </p:cNvSpPr>
              <p:nvPr/>
            </p:nvSpPr>
            <p:spPr bwMode="auto">
              <a:xfrm rot="3511420">
                <a:off x="5750" y="10825"/>
                <a:ext cx="668" cy="700"/>
              </a:xfrm>
              <a:custGeom>
                <a:avLst/>
                <a:gdLst>
                  <a:gd name="T0" fmla="*/ 0 w 390"/>
                  <a:gd name="T1" fmla="*/ 21437 h 420"/>
                  <a:gd name="T2" fmla="*/ 26682 w 390"/>
                  <a:gd name="T3" fmla="*/ 21437 h 420"/>
                  <a:gd name="T4" fmla="*/ 13322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sp>
        <p:nvSpPr>
          <p:cNvPr id="7172" name="Rectangle 4">
            <a:extLst>
              <a:ext uri="{FF2B5EF4-FFF2-40B4-BE49-F238E27FC236}">
                <a16:creationId xmlns:a16="http://schemas.microsoft.com/office/drawing/2014/main" id="{D6CDFA60-BB68-47C9-9F23-4A38665FD32D}"/>
              </a:ext>
            </a:extLst>
          </p:cNvPr>
          <p:cNvSpPr>
            <a:spLocks noRot="1" noChangeArrowheads="1"/>
          </p:cNvSpPr>
          <p:nvPr/>
        </p:nvSpPr>
        <p:spPr bwMode="auto">
          <a:xfrm>
            <a:off x="301625" y="228600"/>
            <a:ext cx="8540750" cy="1143000"/>
          </a:xfrm>
          <a:prstGeom prst="rect">
            <a:avLst/>
          </a:prstGeom>
          <a:noFill/>
          <a:ln>
            <a:noFill/>
          </a:ln>
          <a:effectLst/>
        </p:spPr>
        <p:txBody>
          <a:bodyPr anchor="ctr"/>
          <a:lstStyle/>
          <a:p>
            <a:pPr algn="ctr" eaLnBrk="1" hangingPunct="1">
              <a:defRPr/>
            </a:pPr>
            <a:r>
              <a:rPr lang="en-GB" sz="4400">
                <a:solidFill>
                  <a:schemeClr val="tx2"/>
                </a:solidFill>
                <a:effectLst>
                  <a:outerShdw blurRad="38100" dist="38100" dir="2700000" algn="tl">
                    <a:srgbClr val="000000"/>
                  </a:outerShdw>
                </a:effectLst>
              </a:rPr>
              <a:t>Photoelectric Effect</a:t>
            </a:r>
            <a:endParaRPr lang="en-US" sz="4400">
              <a:solidFill>
                <a:schemeClr val="tx2"/>
              </a:solidFill>
              <a:effectLst>
                <a:outerShdw blurRad="38100" dist="38100" dir="2700000" algn="tl">
                  <a:srgbClr val="000000"/>
                </a:outerShdw>
              </a:effectLst>
            </a:endParaRPr>
          </a:p>
        </p:txBody>
      </p:sp>
      <p:sp>
        <p:nvSpPr>
          <p:cNvPr id="17413" name="AutoShape 5">
            <a:extLst>
              <a:ext uri="{FF2B5EF4-FFF2-40B4-BE49-F238E27FC236}">
                <a16:creationId xmlns:a16="http://schemas.microsoft.com/office/drawing/2014/main" id="{A0CD1CCC-E72E-44D1-B9D3-2DEF1A3DFF34}"/>
              </a:ext>
            </a:extLst>
          </p:cNvPr>
          <p:cNvSpPr>
            <a:spLocks noChangeArrowheads="1"/>
          </p:cNvSpPr>
          <p:nvPr/>
        </p:nvSpPr>
        <p:spPr bwMode="auto">
          <a:xfrm>
            <a:off x="1476375" y="4221163"/>
            <a:ext cx="6192838" cy="1225550"/>
          </a:xfrm>
          <a:prstGeom prst="cube">
            <a:avLst>
              <a:gd name="adj" fmla="val 25000"/>
            </a:avLst>
          </a:prstGeom>
          <a:solidFill>
            <a:srgbClr val="CCCC00"/>
          </a:solidFill>
          <a:ln w="9525">
            <a:solidFill>
              <a:schemeClr val="tx1"/>
            </a:solidFill>
            <a:miter lim="800000"/>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414" name="Text Box 6">
            <a:extLst>
              <a:ext uri="{FF2B5EF4-FFF2-40B4-BE49-F238E27FC236}">
                <a16:creationId xmlns:a16="http://schemas.microsoft.com/office/drawing/2014/main" id="{9F060B29-73A5-4F92-A67B-8708FE6CCBD4}"/>
              </a:ext>
            </a:extLst>
          </p:cNvPr>
          <p:cNvSpPr txBox="1">
            <a:spLocks noChangeArrowheads="1"/>
          </p:cNvSpPr>
          <p:nvPr/>
        </p:nvSpPr>
        <p:spPr bwMode="auto">
          <a:xfrm>
            <a:off x="1258888" y="6021388"/>
            <a:ext cx="5184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spcBef>
                <a:spcPct val="50000"/>
              </a:spcBef>
            </a:pPr>
            <a:r>
              <a:rPr lang="en-GB" altLang="en-US"/>
              <a:t>Metal Foil</a:t>
            </a:r>
            <a:endParaRPr lang="en-US" altLang="en-US"/>
          </a:p>
        </p:txBody>
      </p:sp>
      <p:sp>
        <p:nvSpPr>
          <p:cNvPr id="7175" name="Rectangle 7">
            <a:extLst>
              <a:ext uri="{FF2B5EF4-FFF2-40B4-BE49-F238E27FC236}">
                <a16:creationId xmlns:a16="http://schemas.microsoft.com/office/drawing/2014/main" id="{6C42F7FB-0273-4468-8A44-510D2C59A56F}"/>
              </a:ext>
            </a:extLst>
          </p:cNvPr>
          <p:cNvSpPr>
            <a:spLocks noRot="1" noChangeArrowheads="1"/>
          </p:cNvSpPr>
          <p:nvPr/>
        </p:nvSpPr>
        <p:spPr bwMode="auto">
          <a:xfrm>
            <a:off x="517525" y="1412875"/>
            <a:ext cx="8540750" cy="1079500"/>
          </a:xfrm>
          <a:prstGeom prst="rect">
            <a:avLst/>
          </a:prstGeom>
          <a:noFill/>
          <a:ln>
            <a:noFill/>
          </a:ln>
          <a:effectLst/>
        </p:spPr>
        <p:txBody>
          <a:bodyPr anchor="ctr"/>
          <a:lstStyle/>
          <a:p>
            <a:pPr algn="ctr" eaLnBrk="1" hangingPunct="1">
              <a:defRPr/>
            </a:pPr>
            <a:endParaRPr lang="en-US" sz="4400">
              <a:solidFill>
                <a:schemeClr val="tx2"/>
              </a:solidFill>
              <a:effectLst>
                <a:outerShdw blurRad="38100" dist="38100" dir="2700000" algn="tl">
                  <a:srgbClr val="000000"/>
                </a:outerShdw>
              </a:effectLst>
            </a:endParaRPr>
          </a:p>
        </p:txBody>
      </p:sp>
      <p:sp>
        <p:nvSpPr>
          <p:cNvPr id="3" name="Date Placeholder 2">
            <a:extLst>
              <a:ext uri="{FF2B5EF4-FFF2-40B4-BE49-F238E27FC236}">
                <a16:creationId xmlns:a16="http://schemas.microsoft.com/office/drawing/2014/main" id="{23E1AEC4-116D-4376-A571-41BB29FEA85C}"/>
              </a:ext>
            </a:extLst>
          </p:cNvPr>
          <p:cNvSpPr>
            <a:spLocks noGrp="1"/>
          </p:cNvSpPr>
          <p:nvPr>
            <p:ph type="dt" sz="half" idx="10"/>
          </p:nvPr>
        </p:nvSpPr>
        <p:spPr/>
        <p:txBody>
          <a:bodyPr/>
          <a:lstStyle/>
          <a:p>
            <a:pPr>
              <a:defRPr/>
            </a:pPr>
            <a:fld id="{FC72C355-5B0D-414D-AFDD-C285329AD9E3}" type="datetime1">
              <a:rPr lang="en-US" smtClean="0"/>
              <a:t>9/12/2020</a:t>
            </a:fld>
            <a:endParaRPr lang="en-US" dirty="0"/>
          </a:p>
        </p:txBody>
      </p:sp>
      <p:sp>
        <p:nvSpPr>
          <p:cNvPr id="4" name="Footer Placeholder 3">
            <a:extLst>
              <a:ext uri="{FF2B5EF4-FFF2-40B4-BE49-F238E27FC236}">
                <a16:creationId xmlns:a16="http://schemas.microsoft.com/office/drawing/2014/main" id="{317DCB61-B070-4EE5-85AA-583DCFC66CCE}"/>
              </a:ext>
            </a:extLst>
          </p:cNvPr>
          <p:cNvSpPr>
            <a:spLocks noGrp="1"/>
          </p:cNvSpPr>
          <p:nvPr>
            <p:ph type="ftr" sz="quarter" idx="11"/>
          </p:nvPr>
        </p:nvSpPr>
        <p:spPr/>
        <p:txBody>
          <a:bodyPr/>
          <a:lstStyle/>
          <a:p>
            <a:pPr>
              <a:defRPr/>
            </a:pPr>
            <a:r>
              <a:rPr lang="pt-BR"/>
              <a:t>Dr. M V V K Srinivas Prasad, K L E F</a:t>
            </a:r>
            <a:endParaRPr lang="en-US" dirty="0"/>
          </a:p>
        </p:txBody>
      </p:sp>
      <p:sp>
        <p:nvSpPr>
          <p:cNvPr id="5" name="Slide Number Placeholder 4">
            <a:extLst>
              <a:ext uri="{FF2B5EF4-FFF2-40B4-BE49-F238E27FC236}">
                <a16:creationId xmlns:a16="http://schemas.microsoft.com/office/drawing/2014/main" id="{CD40654C-21C6-4736-8186-6756A4F62DA7}"/>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35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7175"/>
                                        </p:tgtEl>
                                        <p:attrNameLst>
                                          <p:attrName>style.visibility</p:attrName>
                                        </p:attrNameLst>
                                      </p:cBhvr>
                                      <p:to>
                                        <p:strVal val="visible"/>
                                      </p:to>
                                    </p:set>
                                    <p:animEffect transition="in" filter="fade">
                                      <p:cBhvr>
                                        <p:cTn id="7" dur="2000"/>
                                        <p:tgtEl>
                                          <p:spTgt spid="71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0" presetClass="path" presetSubtype="0" repeatCount="indefinite" accel="50000" fill="hold" nodeType="clickEffect">
                                  <p:stCondLst>
                                    <p:cond delay="0"/>
                                  </p:stCondLst>
                                  <p:endCondLst>
                                    <p:cond evt="onNext" delay="0">
                                      <p:tgtEl>
                                        <p:sldTgt/>
                                      </p:tgtEl>
                                    </p:cond>
                                  </p:endCondLst>
                                  <p:childTnLst>
                                    <p:animMotion origin="layout" path="M 8.33333E-7 3.58299E-6 L -0.37813 0.42996 " pathEditMode="relative" ptsTypes="AA">
                                      <p:cBhvr>
                                        <p:cTn id="11" dur="500" fill="hold"/>
                                        <p:tgtEl>
                                          <p:spTgt spid="2"/>
                                        </p:tgtEl>
                                        <p:attrNameLst>
                                          <p:attrName>ppt_x</p:attrName>
                                          <p:attrName>ppt_y</p:attrName>
                                        </p:attrNameLst>
                                      </p:cBhvr>
                                    </p:animMotion>
                                  </p:childTnLst>
                                  <p:subTnLst>
                                    <p:set>
                                      <p:cBhvr override="childStyle">
                                        <p:cTn dur="1" fill="hold" display="0" masterRel="sameClick" afterEffect="1">
                                          <p:stCondLst>
                                            <p:cond evt="end" delay="0">
                                              <p:tn val="10"/>
                                            </p:cond>
                                          </p:stCondLst>
                                        </p:cTn>
                                        <p:tgtEl>
                                          <p:spTgt spid="2"/>
                                        </p:tgtEl>
                                        <p:attrNameLst>
                                          <p:attrName>style.visibility</p:attrName>
                                        </p:attrNameLst>
                                      </p:cBhvr>
                                      <p:to>
                                        <p:strVal val="hidden"/>
                                      </p:to>
                                    </p:set>
                                  </p:subTnLst>
                                </p:cTn>
                              </p:par>
                            </p:childTnLst>
                          </p:cTn>
                        </p:par>
                        <p:par>
                          <p:cTn id="12" fill="hold" nodeType="afterGroup">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7183"/>
                                        </p:tgtEl>
                                        <p:attrNameLst>
                                          <p:attrName>style.visibility</p:attrName>
                                        </p:attrNameLst>
                                      </p:cBhvr>
                                      <p:to>
                                        <p:strVal val="visible"/>
                                      </p:to>
                                    </p:set>
                                  </p:childTnLst>
                                </p:cTn>
                              </p:par>
                            </p:childTnLst>
                          </p:cTn>
                        </p:par>
                        <p:par>
                          <p:cTn id="15" fill="hold" nodeType="afterGroup">
                            <p:stCondLst>
                              <p:cond delay="500"/>
                            </p:stCondLst>
                            <p:childTnLst>
                              <p:par>
                                <p:cTn id="16" presetID="2" presetClass="exit" presetSubtype="9" repeatCount="indefinite" fill="hold" grpId="1" nodeType="afterEffect">
                                  <p:stCondLst>
                                    <p:cond delay="0"/>
                                  </p:stCondLst>
                                  <p:endCondLst>
                                    <p:cond evt="onNext" delay="0">
                                      <p:tgtEl>
                                        <p:sldTgt/>
                                      </p:tgtEl>
                                    </p:cond>
                                  </p:endCondLst>
                                  <p:childTnLst>
                                    <p:anim calcmode="lin" valueType="num">
                                      <p:cBhvr additive="base">
                                        <p:cTn id="17" dur="500"/>
                                        <p:tgtEl>
                                          <p:spTgt spid="7183"/>
                                        </p:tgtEl>
                                        <p:attrNameLst>
                                          <p:attrName>ppt_x</p:attrName>
                                        </p:attrNameLst>
                                      </p:cBhvr>
                                      <p:tavLst>
                                        <p:tav tm="0">
                                          <p:val>
                                            <p:strVal val="ppt_x"/>
                                          </p:val>
                                        </p:tav>
                                        <p:tav tm="100000">
                                          <p:val>
                                            <p:strVal val="0-ppt_w/2"/>
                                          </p:val>
                                        </p:tav>
                                      </p:tavLst>
                                    </p:anim>
                                    <p:anim calcmode="lin" valueType="num">
                                      <p:cBhvr additive="base">
                                        <p:cTn id="18" dur="500"/>
                                        <p:tgtEl>
                                          <p:spTgt spid="7183"/>
                                        </p:tgtEl>
                                        <p:attrNameLst>
                                          <p:attrName>ppt_y</p:attrName>
                                        </p:attrNameLst>
                                      </p:cBhvr>
                                      <p:tavLst>
                                        <p:tav tm="0">
                                          <p:val>
                                            <p:strVal val="ppt_y"/>
                                          </p:val>
                                        </p:tav>
                                        <p:tav tm="100000">
                                          <p:val>
                                            <p:strVal val="0-ppt_h/2"/>
                                          </p:val>
                                        </p:tav>
                                      </p:tavLst>
                                    </p:anim>
                                    <p:set>
                                      <p:cBhvr>
                                        <p:cTn id="19" dur="1" fill="hold">
                                          <p:stCondLst>
                                            <p:cond delay="499"/>
                                          </p:stCondLst>
                                        </p:cTn>
                                        <p:tgtEl>
                                          <p:spTgt spid="71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3" grpId="0" animBg="1"/>
      <p:bldP spid="7183" grpId="1" animBg="1"/>
      <p:bldP spid="717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a:extLst>
              <a:ext uri="{FF2B5EF4-FFF2-40B4-BE49-F238E27FC236}">
                <a16:creationId xmlns:a16="http://schemas.microsoft.com/office/drawing/2014/main" id="{5D8CE131-BECB-408D-A65F-B55A0FCC8053}"/>
              </a:ext>
            </a:extLst>
          </p:cNvPr>
          <p:cNvGrpSpPr>
            <a:grpSpLocks/>
          </p:cNvGrpSpPr>
          <p:nvPr/>
        </p:nvGrpSpPr>
        <p:grpSpPr bwMode="auto">
          <a:xfrm rot="-140945">
            <a:off x="7740650" y="1557338"/>
            <a:ext cx="730250" cy="449262"/>
            <a:chOff x="4800" y="10410"/>
            <a:chExt cx="1919" cy="1216"/>
          </a:xfrm>
        </p:grpSpPr>
        <p:sp>
          <p:nvSpPr>
            <p:cNvPr id="19461" name="Oval 7">
              <a:extLst>
                <a:ext uri="{FF2B5EF4-FFF2-40B4-BE49-F238E27FC236}">
                  <a16:creationId xmlns:a16="http://schemas.microsoft.com/office/drawing/2014/main" id="{489DCFAA-9C2C-40D8-AC10-A198447950E5}"/>
                </a:ext>
              </a:extLst>
            </p:cNvPr>
            <p:cNvSpPr>
              <a:spLocks noChangeArrowheads="1"/>
            </p:cNvSpPr>
            <p:nvPr/>
          </p:nvSpPr>
          <p:spPr bwMode="auto">
            <a:xfrm rot="4251613">
              <a:off x="5152" y="10058"/>
              <a:ext cx="1216" cy="1919"/>
            </a:xfrm>
            <a:prstGeom prst="ellipse">
              <a:avLst/>
            </a:prstGeom>
            <a:solidFill>
              <a:srgbClr val="FF0000"/>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19462" name="Group 8">
              <a:extLst>
                <a:ext uri="{FF2B5EF4-FFF2-40B4-BE49-F238E27FC236}">
                  <a16:creationId xmlns:a16="http://schemas.microsoft.com/office/drawing/2014/main" id="{5023AF4A-5855-49EB-A5FE-6FE138DDF626}"/>
                </a:ext>
              </a:extLst>
            </p:cNvPr>
            <p:cNvGrpSpPr>
              <a:grpSpLocks/>
            </p:cNvGrpSpPr>
            <p:nvPr/>
          </p:nvGrpSpPr>
          <p:grpSpPr bwMode="auto">
            <a:xfrm rot="-2424015">
              <a:off x="4959" y="10532"/>
              <a:ext cx="1475" cy="977"/>
              <a:chOff x="4959" y="10532"/>
              <a:chExt cx="1475" cy="977"/>
            </a:xfrm>
          </p:grpSpPr>
          <p:sp>
            <p:nvSpPr>
              <p:cNvPr id="19463" name="Freeform 9">
                <a:extLst>
                  <a:ext uri="{FF2B5EF4-FFF2-40B4-BE49-F238E27FC236}">
                    <a16:creationId xmlns:a16="http://schemas.microsoft.com/office/drawing/2014/main" id="{DCDD3F0A-D956-4DED-B3EE-2EE20E24ACF5}"/>
                  </a:ext>
                </a:extLst>
              </p:cNvPr>
              <p:cNvSpPr>
                <a:spLocks/>
              </p:cNvSpPr>
              <p:nvPr/>
            </p:nvSpPr>
            <p:spPr bwMode="auto">
              <a:xfrm rot="-7235393">
                <a:off x="4974" y="10517"/>
                <a:ext cx="669" cy="700"/>
              </a:xfrm>
              <a:custGeom>
                <a:avLst/>
                <a:gdLst>
                  <a:gd name="T0" fmla="*/ 0 w 390"/>
                  <a:gd name="T1" fmla="*/ 21437 h 420"/>
                  <a:gd name="T2" fmla="*/ 27004 w 390"/>
                  <a:gd name="T3" fmla="*/ 21437 h 420"/>
                  <a:gd name="T4" fmla="*/ 13497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solidFill>
                <a:srgbClr val="FF0000"/>
              </a:solidFill>
              <a:ln w="9525">
                <a:solidFill>
                  <a:srgbClr val="000000"/>
                </a:solidFill>
                <a:round/>
                <a:headEnd/>
                <a:tailEnd/>
              </a:ln>
            </p:spPr>
            <p:txBody>
              <a:bodyPr/>
              <a:lstStyle/>
              <a:p>
                <a:endParaRPr lang="en-IN"/>
              </a:p>
            </p:txBody>
          </p:sp>
          <p:sp>
            <p:nvSpPr>
              <p:cNvPr id="19464" name="Freeform 10">
                <a:extLst>
                  <a:ext uri="{FF2B5EF4-FFF2-40B4-BE49-F238E27FC236}">
                    <a16:creationId xmlns:a16="http://schemas.microsoft.com/office/drawing/2014/main" id="{F8106CFE-A42E-47F0-BB6D-67DDABFFC79F}"/>
                  </a:ext>
                </a:extLst>
              </p:cNvPr>
              <p:cNvSpPr>
                <a:spLocks/>
              </p:cNvSpPr>
              <p:nvPr/>
            </p:nvSpPr>
            <p:spPr bwMode="auto">
              <a:xfrm rot="3511420">
                <a:off x="5750" y="10825"/>
                <a:ext cx="668" cy="700"/>
              </a:xfrm>
              <a:custGeom>
                <a:avLst/>
                <a:gdLst>
                  <a:gd name="T0" fmla="*/ 0 w 390"/>
                  <a:gd name="T1" fmla="*/ 21437 h 420"/>
                  <a:gd name="T2" fmla="*/ 26682 w 390"/>
                  <a:gd name="T3" fmla="*/ 21437 h 420"/>
                  <a:gd name="T4" fmla="*/ 13322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solidFill>
                <a:srgbClr val="FF0000"/>
              </a:solidFill>
              <a:ln w="9525">
                <a:solidFill>
                  <a:srgbClr val="000000"/>
                </a:solidFill>
                <a:round/>
                <a:headEnd/>
                <a:tailEnd/>
              </a:ln>
            </p:spPr>
            <p:txBody>
              <a:bodyPr/>
              <a:lstStyle/>
              <a:p>
                <a:endParaRPr lang="en-IN"/>
              </a:p>
            </p:txBody>
          </p:sp>
        </p:grpSp>
      </p:grpSp>
      <p:sp>
        <p:nvSpPr>
          <p:cNvPr id="19459" name="Rectangle 4">
            <a:extLst>
              <a:ext uri="{FF2B5EF4-FFF2-40B4-BE49-F238E27FC236}">
                <a16:creationId xmlns:a16="http://schemas.microsoft.com/office/drawing/2014/main" id="{55200C5D-F318-4978-86AC-AEB922F2736E}"/>
              </a:ext>
            </a:extLst>
          </p:cNvPr>
          <p:cNvSpPr>
            <a:spLocks noGrp="1" noRot="1" noChangeArrowheads="1"/>
          </p:cNvSpPr>
          <p:nvPr>
            <p:ph type="title"/>
          </p:nvPr>
        </p:nvSpPr>
        <p:spPr/>
        <p:txBody>
          <a:bodyPr/>
          <a:lstStyle/>
          <a:p>
            <a:pPr eaLnBrk="1" hangingPunct="1"/>
            <a:r>
              <a:rPr lang="en-GB" altLang="en-US"/>
              <a:t>Photoelectric Effect</a:t>
            </a:r>
            <a:endParaRPr lang="en-US" altLang="en-US"/>
          </a:p>
        </p:txBody>
      </p:sp>
      <p:sp>
        <p:nvSpPr>
          <p:cNvPr id="19460" name="AutoShape 5">
            <a:extLst>
              <a:ext uri="{FF2B5EF4-FFF2-40B4-BE49-F238E27FC236}">
                <a16:creationId xmlns:a16="http://schemas.microsoft.com/office/drawing/2014/main" id="{9798D193-6413-4CF2-A6E1-199E87C57C2F}"/>
              </a:ext>
            </a:extLst>
          </p:cNvPr>
          <p:cNvSpPr>
            <a:spLocks noChangeArrowheads="1"/>
          </p:cNvSpPr>
          <p:nvPr/>
        </p:nvSpPr>
        <p:spPr bwMode="auto">
          <a:xfrm>
            <a:off x="1476375" y="4221163"/>
            <a:ext cx="6192838" cy="1225550"/>
          </a:xfrm>
          <a:prstGeom prst="cube">
            <a:avLst>
              <a:gd name="adj" fmla="val 25000"/>
            </a:avLst>
          </a:prstGeom>
          <a:solidFill>
            <a:srgbClr val="CCCC00"/>
          </a:solidFill>
          <a:ln w="9525">
            <a:solidFill>
              <a:schemeClr val="tx1"/>
            </a:solidFill>
            <a:miter lim="800000"/>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3" name="Date Placeholder 2">
            <a:extLst>
              <a:ext uri="{FF2B5EF4-FFF2-40B4-BE49-F238E27FC236}">
                <a16:creationId xmlns:a16="http://schemas.microsoft.com/office/drawing/2014/main" id="{52B421BC-B1AA-4F30-B6AE-05C5522F63CD}"/>
              </a:ext>
            </a:extLst>
          </p:cNvPr>
          <p:cNvSpPr>
            <a:spLocks noGrp="1"/>
          </p:cNvSpPr>
          <p:nvPr>
            <p:ph type="dt" sz="half" idx="10"/>
          </p:nvPr>
        </p:nvSpPr>
        <p:spPr/>
        <p:txBody>
          <a:bodyPr/>
          <a:lstStyle/>
          <a:p>
            <a:pPr>
              <a:defRPr/>
            </a:pPr>
            <a:fld id="{5FA87853-8BB6-4E08-97A9-37F91ECFAE65}" type="datetime1">
              <a:rPr lang="en-US" smtClean="0"/>
              <a:t>9/12/2020</a:t>
            </a:fld>
            <a:endParaRPr lang="en-US" dirty="0"/>
          </a:p>
        </p:txBody>
      </p:sp>
      <p:sp>
        <p:nvSpPr>
          <p:cNvPr id="4" name="Footer Placeholder 3">
            <a:extLst>
              <a:ext uri="{FF2B5EF4-FFF2-40B4-BE49-F238E27FC236}">
                <a16:creationId xmlns:a16="http://schemas.microsoft.com/office/drawing/2014/main" id="{8DCE4EF7-3FC4-4AE2-B86C-B97952C18817}"/>
              </a:ext>
            </a:extLst>
          </p:cNvPr>
          <p:cNvSpPr>
            <a:spLocks noGrp="1"/>
          </p:cNvSpPr>
          <p:nvPr>
            <p:ph type="ftr" sz="quarter" idx="11"/>
          </p:nvPr>
        </p:nvSpPr>
        <p:spPr/>
        <p:txBody>
          <a:bodyPr/>
          <a:lstStyle/>
          <a:p>
            <a:pPr>
              <a:defRPr/>
            </a:pPr>
            <a:r>
              <a:rPr lang="pt-BR"/>
              <a:t>Dr. M V V K Srinivas Prasad, K L E F</a:t>
            </a:r>
            <a:endParaRPr lang="en-US" dirty="0"/>
          </a:p>
        </p:txBody>
      </p:sp>
      <p:sp>
        <p:nvSpPr>
          <p:cNvPr id="5" name="Slide Number Placeholder 4">
            <a:extLst>
              <a:ext uri="{FF2B5EF4-FFF2-40B4-BE49-F238E27FC236}">
                <a16:creationId xmlns:a16="http://schemas.microsoft.com/office/drawing/2014/main" id="{5465D3E3-E038-435C-B28A-3DBB23116D81}"/>
              </a:ext>
            </a:extLst>
          </p:cNvPr>
          <p:cNvSpPr>
            <a:spLocks noGrp="1"/>
          </p:cNvSpPr>
          <p:nvPr>
            <p:ph type="sldNum" sz="quarter" idx="12"/>
          </p:nvPr>
        </p:nvSpPr>
        <p:spPr/>
        <p:txBody>
          <a:bodyPr/>
          <a:lstStyle/>
          <a:p>
            <a:pPr>
              <a:defRPr/>
            </a:pPr>
            <a:r>
              <a:rPr lang="en-US"/>
              <a:t>Confidential	                  </a:t>
            </a:r>
            <a:fld id="{EC4F0115-FF8C-4100-8535-81854F82E262}" type="slidenum">
              <a:rPr lang="en-US" smtClean="0"/>
              <a:pPr>
                <a:defRPr/>
              </a:pPr>
              <a:t>36</a:t>
            </a:fld>
            <a:endParaRPr 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repeatCount="indefinite" accel="50000" fill="hold" nodeType="clickEffect">
                                  <p:stCondLst>
                                    <p:cond delay="0"/>
                                  </p:stCondLst>
                                  <p:endCondLst>
                                    <p:cond evt="onNext" delay="0">
                                      <p:tgtEl>
                                        <p:sldTgt/>
                                      </p:tgtEl>
                                    </p:cond>
                                  </p:endCondLst>
                                  <p:childTnLst>
                                    <p:animMotion origin="layout" path="M -0.00052 0.00925 L -0.37813 0.42996 " pathEditMode="relative" rAng="0" ptsTypes="AA">
                                      <p:cBhvr>
                                        <p:cTn id="6" dur="500" fill="hold"/>
                                        <p:tgtEl>
                                          <p:spTgt spid="2"/>
                                        </p:tgtEl>
                                        <p:attrNameLst>
                                          <p:attrName>ppt_x</p:attrName>
                                          <p:attrName>ppt_y</p:attrName>
                                        </p:attrNameLst>
                                      </p:cBhvr>
                                      <p:rCtr x="-18889" y="21036"/>
                                    </p:animMotion>
                                  </p:childTnLst>
                                  <p:subTnLst>
                                    <p:set>
                                      <p:cBhvr override="childStyle">
                                        <p:cTn dur="1" fill="hold" display="0" masterRel="sameClick" afterEffect="1">
                                          <p:stCondLst>
                                            <p:cond evt="end" delay="0">
                                              <p:tn val="5"/>
                                            </p:cond>
                                          </p:stCondLst>
                                        </p:cTn>
                                        <p:tgtEl>
                                          <p:spTgt spid="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3BC109CC-BD46-4AA9-A055-4477586CCAFB}"/>
              </a:ext>
            </a:extLst>
          </p:cNvPr>
          <p:cNvSpPr>
            <a:spLocks noGrp="1" noRot="1" noChangeArrowheads="1"/>
          </p:cNvSpPr>
          <p:nvPr>
            <p:ph type="title"/>
          </p:nvPr>
        </p:nvSpPr>
        <p:spPr/>
        <p:txBody>
          <a:bodyPr/>
          <a:lstStyle/>
          <a:p>
            <a:pPr eaLnBrk="1" hangingPunct="1"/>
            <a:r>
              <a:rPr lang="en-GB" altLang="en-US">
                <a:solidFill>
                  <a:srgbClr val="164C6C"/>
                </a:solidFill>
              </a:rPr>
              <a:t>Photoelectric Effect</a:t>
            </a:r>
            <a:endParaRPr lang="en-US" altLang="en-US">
              <a:solidFill>
                <a:srgbClr val="164C6C"/>
              </a:solidFill>
            </a:endParaRPr>
          </a:p>
        </p:txBody>
      </p:sp>
      <p:sp>
        <p:nvSpPr>
          <p:cNvPr id="19459" name="Rectangle 3">
            <a:extLst>
              <a:ext uri="{FF2B5EF4-FFF2-40B4-BE49-F238E27FC236}">
                <a16:creationId xmlns:a16="http://schemas.microsoft.com/office/drawing/2014/main" id="{B190D31B-9408-41AE-9476-F91FF0F8687F}"/>
              </a:ext>
            </a:extLst>
          </p:cNvPr>
          <p:cNvSpPr>
            <a:spLocks noGrp="1" noRot="1" noChangeArrowheads="1"/>
          </p:cNvSpPr>
          <p:nvPr>
            <p:ph sz="quarter" idx="1"/>
          </p:nvPr>
        </p:nvSpPr>
        <p:spPr>
          <a:xfrm>
            <a:off x="301625" y="1219200"/>
            <a:ext cx="8540750" cy="5257800"/>
          </a:xfrm>
        </p:spPr>
        <p:txBody>
          <a:bodyPr/>
          <a:lstStyle/>
          <a:p>
            <a:pPr algn="just" eaLnBrk="1" hangingPunct="1">
              <a:buFont typeface="Arial" panose="020B0604020202020204" pitchFamily="34" charset="0"/>
              <a:buChar char="►"/>
            </a:pPr>
            <a:r>
              <a:rPr lang="en-GB" altLang="en-US" sz="2800" u="sng" dirty="0">
                <a:solidFill>
                  <a:schemeClr val="tx1"/>
                </a:solidFill>
                <a:latin typeface="Times New Roman" panose="02020603050405020304" pitchFamily="18" charset="0"/>
                <a:cs typeface="Times New Roman" panose="02020603050405020304" pitchFamily="18" charset="0"/>
              </a:rPr>
              <a:t>When red light hits the metal foil, the foil does not emit (give off) electrons.</a:t>
            </a:r>
          </a:p>
          <a:p>
            <a:pPr algn="just" eaLnBrk="1" hangingPunct="1">
              <a:buFont typeface="Arial" panose="020B0604020202020204" pitchFamily="34" charset="0"/>
              <a:buChar char="►"/>
            </a:pPr>
            <a:r>
              <a:rPr lang="en-GB" altLang="en-US" sz="2800" u="sng" dirty="0">
                <a:solidFill>
                  <a:schemeClr val="tx1"/>
                </a:solidFill>
                <a:latin typeface="Times New Roman" panose="02020603050405020304" pitchFamily="18" charset="0"/>
                <a:cs typeface="Times New Roman" panose="02020603050405020304" pitchFamily="18" charset="0"/>
              </a:rPr>
              <a:t>Blue light has more energy than red light.</a:t>
            </a:r>
          </a:p>
          <a:p>
            <a:pPr algn="just" eaLnBrk="1" hangingPunct="1">
              <a:buFont typeface="Arial" panose="020B0604020202020204" pitchFamily="34" charset="0"/>
              <a:buChar char="►"/>
            </a:pPr>
            <a:endParaRPr lang="en-GB" altLang="en-US" sz="2800" u="sng" dirty="0">
              <a:solidFill>
                <a:schemeClr val="tx1"/>
              </a:solidFill>
              <a:latin typeface="Times New Roman" panose="02020603050405020304" pitchFamily="18" charset="0"/>
              <a:cs typeface="Times New Roman" panose="02020603050405020304" pitchFamily="18" charset="0"/>
            </a:endParaRPr>
          </a:p>
          <a:p>
            <a:pPr algn="just" eaLnBrk="1" hangingPunct="1">
              <a:buFont typeface="Arial" panose="020B0604020202020204" pitchFamily="34" charset="0"/>
              <a:buChar char="►"/>
            </a:pPr>
            <a:endParaRPr lang="en-GB" altLang="en-US" sz="2800" dirty="0">
              <a:solidFill>
                <a:schemeClr val="tx1"/>
              </a:solidFill>
              <a:latin typeface="Times New Roman" panose="02020603050405020304" pitchFamily="18" charset="0"/>
              <a:cs typeface="Times New Roman" panose="02020603050405020304" pitchFamily="18" charset="0"/>
            </a:endParaRPr>
          </a:p>
          <a:p>
            <a:pPr algn="just" eaLnBrk="1" hangingPunct="1">
              <a:buFont typeface="Arial" panose="020B0604020202020204" pitchFamily="34" charset="0"/>
              <a:buChar char="►"/>
            </a:pPr>
            <a:endParaRPr lang="en-GB" altLang="en-US" sz="2800" dirty="0">
              <a:solidFill>
                <a:schemeClr val="tx1"/>
              </a:solidFill>
              <a:latin typeface="Times New Roman" panose="02020603050405020304" pitchFamily="18" charset="0"/>
              <a:cs typeface="Times New Roman" panose="02020603050405020304" pitchFamily="18" charset="0"/>
            </a:endParaRPr>
          </a:p>
          <a:p>
            <a:pPr algn="just" eaLnBrk="1" hangingPunct="1">
              <a:buFont typeface="Arial" panose="020B0604020202020204" pitchFamily="34" charset="0"/>
              <a:buChar char="►"/>
            </a:pPr>
            <a:endParaRPr lang="en-GB" altLang="en-US" sz="2800" dirty="0">
              <a:solidFill>
                <a:schemeClr val="tx1"/>
              </a:solidFill>
              <a:latin typeface="Times New Roman" panose="02020603050405020304" pitchFamily="18" charset="0"/>
              <a:cs typeface="Times New Roman" panose="02020603050405020304" pitchFamily="18" charset="0"/>
            </a:endParaRPr>
          </a:p>
          <a:p>
            <a:pPr algn="just" eaLnBrk="1" hangingPunct="1">
              <a:buFont typeface="Arial" panose="020B0604020202020204" pitchFamily="34" charset="0"/>
              <a:buChar char="►"/>
            </a:pPr>
            <a:endParaRPr lang="en-GB" altLang="en-US" sz="2800" dirty="0">
              <a:solidFill>
                <a:schemeClr val="tx1"/>
              </a:solidFill>
              <a:latin typeface="Times New Roman" panose="02020603050405020304" pitchFamily="18" charset="0"/>
              <a:cs typeface="Times New Roman" panose="02020603050405020304" pitchFamily="18" charset="0"/>
            </a:endParaRPr>
          </a:p>
          <a:p>
            <a:pPr algn="just" eaLnBrk="1" hangingPunct="1">
              <a:buFont typeface="Arial" panose="020B0604020202020204" pitchFamily="34" charset="0"/>
              <a:buChar char="►"/>
            </a:pPr>
            <a:r>
              <a:rPr lang="en-GB" altLang="en-US" sz="2800" dirty="0">
                <a:solidFill>
                  <a:schemeClr val="tx1"/>
                </a:solidFill>
                <a:latin typeface="Times New Roman" panose="02020603050405020304" pitchFamily="18" charset="0"/>
                <a:cs typeface="Times New Roman" panose="02020603050405020304" pitchFamily="18" charset="0"/>
              </a:rPr>
              <a:t>How could we get more energy into the red light?</a:t>
            </a:r>
          </a:p>
          <a:p>
            <a:pPr algn="just" eaLnBrk="1" hangingPunct="1">
              <a:buFont typeface="Arial" panose="020B0604020202020204" pitchFamily="34" charset="0"/>
              <a:buChar char="►"/>
            </a:pPr>
            <a:r>
              <a:rPr lang="en-GB" altLang="en-US" sz="2800" dirty="0">
                <a:solidFill>
                  <a:schemeClr val="tx1"/>
                </a:solidFill>
                <a:latin typeface="Times New Roman" panose="02020603050405020304" pitchFamily="18" charset="0"/>
                <a:cs typeface="Times New Roman" panose="02020603050405020304" pitchFamily="18" charset="0"/>
              </a:rPr>
              <a:t>Try increasing the brightness (intensity).</a:t>
            </a:r>
            <a:endParaRPr lang="en-US" altLang="en-US" sz="2800" dirty="0">
              <a:solidFill>
                <a:schemeClr val="tx1"/>
              </a:solidFill>
              <a:latin typeface="Times New Roman" panose="02020603050405020304" pitchFamily="18" charset="0"/>
              <a:cs typeface="Times New Roman" panose="02020603050405020304" pitchFamily="18" charset="0"/>
            </a:endParaRPr>
          </a:p>
        </p:txBody>
      </p:sp>
      <p:pic>
        <p:nvPicPr>
          <p:cNvPr id="20484" name="Picture 4">
            <a:extLst>
              <a:ext uri="{FF2B5EF4-FFF2-40B4-BE49-F238E27FC236}">
                <a16:creationId xmlns:a16="http://schemas.microsoft.com/office/drawing/2014/main" id="{43844B66-8843-4ADA-8148-2EA2BF4F4A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819400"/>
            <a:ext cx="7391400"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87F200F1-11A7-48D4-B682-F4EE796C9AFC}"/>
              </a:ext>
            </a:extLst>
          </p:cNvPr>
          <p:cNvSpPr>
            <a:spLocks noGrp="1"/>
          </p:cNvSpPr>
          <p:nvPr>
            <p:ph type="dt" sz="half" idx="10"/>
          </p:nvPr>
        </p:nvSpPr>
        <p:spPr/>
        <p:txBody>
          <a:bodyPr/>
          <a:lstStyle/>
          <a:p>
            <a:pPr>
              <a:defRPr/>
            </a:pPr>
            <a:fld id="{399C9B75-DE39-411A-9E8C-219BC1C819F2}" type="datetime1">
              <a:rPr lang="en-US" smtClean="0"/>
              <a:t>9/12/2020</a:t>
            </a:fld>
            <a:endParaRPr lang="en-US" dirty="0"/>
          </a:p>
        </p:txBody>
      </p:sp>
      <p:sp>
        <p:nvSpPr>
          <p:cNvPr id="3" name="Footer Placeholder 2">
            <a:extLst>
              <a:ext uri="{FF2B5EF4-FFF2-40B4-BE49-F238E27FC236}">
                <a16:creationId xmlns:a16="http://schemas.microsoft.com/office/drawing/2014/main" id="{7D290DBF-78AD-4AAF-B687-C9CC74F98983}"/>
              </a:ext>
            </a:extLst>
          </p:cNvPr>
          <p:cNvSpPr>
            <a:spLocks noGrp="1"/>
          </p:cNvSpPr>
          <p:nvPr>
            <p:ph type="ftr" sz="quarter" idx="11"/>
          </p:nvPr>
        </p:nvSpPr>
        <p:spPr/>
        <p:txBody>
          <a:bodyPr/>
          <a:lstStyle/>
          <a:p>
            <a:pPr>
              <a:defRPr/>
            </a:pPr>
            <a:r>
              <a:rPr lang="pt-BR"/>
              <a:t>Dr. M V V K Srinivas Prasad, K L E F</a:t>
            </a:r>
            <a:endParaRPr lang="en-US" dirty="0"/>
          </a:p>
        </p:txBody>
      </p:sp>
      <p:sp>
        <p:nvSpPr>
          <p:cNvPr id="4" name="Slide Number Placeholder 3">
            <a:extLst>
              <a:ext uri="{FF2B5EF4-FFF2-40B4-BE49-F238E27FC236}">
                <a16:creationId xmlns:a16="http://schemas.microsoft.com/office/drawing/2014/main" id="{7B36F772-F838-4F42-BA26-D74B7B965E62}"/>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37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checkerboard(across)">
                                      <p:cBhvr>
                                        <p:cTn id="7" dur="500"/>
                                        <p:tgtEl>
                                          <p:spTgt spid="194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9459">
                                            <p:txEl>
                                              <p:pRg st="1" end="1"/>
                                            </p:txEl>
                                          </p:spTgt>
                                        </p:tgtEl>
                                        <p:attrNameLst>
                                          <p:attrName>style.visibility</p:attrName>
                                        </p:attrNameLst>
                                      </p:cBhvr>
                                      <p:to>
                                        <p:strVal val="visible"/>
                                      </p:to>
                                    </p:set>
                                    <p:animEffect transition="in" filter="checkerboard(across)">
                                      <p:cBhvr>
                                        <p:cTn id="12" dur="500"/>
                                        <p:tgtEl>
                                          <p:spTgt spid="194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9459">
                                            <p:txEl>
                                              <p:pRg st="7" end="7"/>
                                            </p:txEl>
                                          </p:spTgt>
                                        </p:tgtEl>
                                        <p:attrNameLst>
                                          <p:attrName>style.visibility</p:attrName>
                                        </p:attrNameLst>
                                      </p:cBhvr>
                                      <p:to>
                                        <p:strVal val="visible"/>
                                      </p:to>
                                    </p:set>
                                    <p:animEffect transition="in" filter="checkerboard(across)">
                                      <p:cBhvr>
                                        <p:cTn id="17" dur="500"/>
                                        <p:tgtEl>
                                          <p:spTgt spid="19459">
                                            <p:txEl>
                                              <p:pRg st="7" end="7"/>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194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7">
            <a:extLst>
              <a:ext uri="{FF2B5EF4-FFF2-40B4-BE49-F238E27FC236}">
                <a16:creationId xmlns:a16="http://schemas.microsoft.com/office/drawing/2014/main" id="{7404F25F-EB95-4A1C-B207-4C27FF769DB6}"/>
              </a:ext>
            </a:extLst>
          </p:cNvPr>
          <p:cNvGrpSpPr>
            <a:grpSpLocks/>
          </p:cNvGrpSpPr>
          <p:nvPr/>
        </p:nvGrpSpPr>
        <p:grpSpPr bwMode="auto">
          <a:xfrm>
            <a:off x="7740650" y="1557338"/>
            <a:ext cx="863600" cy="647700"/>
            <a:chOff x="4876" y="981"/>
            <a:chExt cx="732" cy="555"/>
          </a:xfrm>
        </p:grpSpPr>
        <p:grpSp>
          <p:nvGrpSpPr>
            <p:cNvPr id="21509" name="Group 12">
              <a:extLst>
                <a:ext uri="{FF2B5EF4-FFF2-40B4-BE49-F238E27FC236}">
                  <a16:creationId xmlns:a16="http://schemas.microsoft.com/office/drawing/2014/main" id="{EE02A46B-F21D-4928-9F3C-A248939644C3}"/>
                </a:ext>
              </a:extLst>
            </p:cNvPr>
            <p:cNvGrpSpPr>
              <a:grpSpLocks/>
            </p:cNvGrpSpPr>
            <p:nvPr/>
          </p:nvGrpSpPr>
          <p:grpSpPr bwMode="auto">
            <a:xfrm rot="-140945">
              <a:off x="4876" y="981"/>
              <a:ext cx="460" cy="283"/>
              <a:chOff x="4800" y="10410"/>
              <a:chExt cx="1919" cy="1216"/>
            </a:xfrm>
          </p:grpSpPr>
          <p:sp>
            <p:nvSpPr>
              <p:cNvPr id="21520" name="Oval 13">
                <a:extLst>
                  <a:ext uri="{FF2B5EF4-FFF2-40B4-BE49-F238E27FC236}">
                    <a16:creationId xmlns:a16="http://schemas.microsoft.com/office/drawing/2014/main" id="{F888C194-6A3C-47A0-A3CD-8F4C687EBF44}"/>
                  </a:ext>
                </a:extLst>
              </p:cNvPr>
              <p:cNvSpPr>
                <a:spLocks noChangeArrowheads="1"/>
              </p:cNvSpPr>
              <p:nvPr/>
            </p:nvSpPr>
            <p:spPr bwMode="auto">
              <a:xfrm rot="4251613">
                <a:off x="5152" y="10058"/>
                <a:ext cx="1216" cy="1919"/>
              </a:xfrm>
              <a:prstGeom prst="ellipse">
                <a:avLst/>
              </a:prstGeom>
              <a:solidFill>
                <a:srgbClr val="FF0000"/>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21521" name="Group 14">
                <a:extLst>
                  <a:ext uri="{FF2B5EF4-FFF2-40B4-BE49-F238E27FC236}">
                    <a16:creationId xmlns:a16="http://schemas.microsoft.com/office/drawing/2014/main" id="{6985D11A-576B-4008-AB38-E946641BF1EA}"/>
                  </a:ext>
                </a:extLst>
              </p:cNvPr>
              <p:cNvGrpSpPr>
                <a:grpSpLocks/>
              </p:cNvGrpSpPr>
              <p:nvPr/>
            </p:nvGrpSpPr>
            <p:grpSpPr bwMode="auto">
              <a:xfrm rot="-2424015">
                <a:off x="4959" y="10532"/>
                <a:ext cx="1475" cy="977"/>
                <a:chOff x="4959" y="10532"/>
                <a:chExt cx="1475" cy="977"/>
              </a:xfrm>
            </p:grpSpPr>
            <p:sp>
              <p:nvSpPr>
                <p:cNvPr id="21522" name="Freeform 15">
                  <a:extLst>
                    <a:ext uri="{FF2B5EF4-FFF2-40B4-BE49-F238E27FC236}">
                      <a16:creationId xmlns:a16="http://schemas.microsoft.com/office/drawing/2014/main" id="{2B54E1D5-3A21-4CEB-8D92-65D2700BF4D6}"/>
                    </a:ext>
                  </a:extLst>
                </p:cNvPr>
                <p:cNvSpPr>
                  <a:spLocks/>
                </p:cNvSpPr>
                <p:nvPr/>
              </p:nvSpPr>
              <p:spPr bwMode="auto">
                <a:xfrm rot="-7235393">
                  <a:off x="4974" y="10517"/>
                  <a:ext cx="669" cy="700"/>
                </a:xfrm>
                <a:custGeom>
                  <a:avLst/>
                  <a:gdLst>
                    <a:gd name="T0" fmla="*/ 0 w 390"/>
                    <a:gd name="T1" fmla="*/ 21437 h 420"/>
                    <a:gd name="T2" fmla="*/ 27004 w 390"/>
                    <a:gd name="T3" fmla="*/ 21437 h 420"/>
                    <a:gd name="T4" fmla="*/ 13497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solidFill>
                  <a:srgbClr val="FF0000"/>
                </a:solidFill>
                <a:ln w="9525">
                  <a:solidFill>
                    <a:srgbClr val="000000"/>
                  </a:solidFill>
                  <a:round/>
                  <a:headEnd/>
                  <a:tailEnd/>
                </a:ln>
              </p:spPr>
              <p:txBody>
                <a:bodyPr/>
                <a:lstStyle/>
                <a:p>
                  <a:endParaRPr lang="en-IN"/>
                </a:p>
              </p:txBody>
            </p:sp>
            <p:sp>
              <p:nvSpPr>
                <p:cNvPr id="21523" name="Freeform 16">
                  <a:extLst>
                    <a:ext uri="{FF2B5EF4-FFF2-40B4-BE49-F238E27FC236}">
                      <a16:creationId xmlns:a16="http://schemas.microsoft.com/office/drawing/2014/main" id="{E348B756-3E60-49CD-952C-4BD963FAAECD}"/>
                    </a:ext>
                  </a:extLst>
                </p:cNvPr>
                <p:cNvSpPr>
                  <a:spLocks/>
                </p:cNvSpPr>
                <p:nvPr/>
              </p:nvSpPr>
              <p:spPr bwMode="auto">
                <a:xfrm rot="3511420">
                  <a:off x="5750" y="10825"/>
                  <a:ext cx="668" cy="700"/>
                </a:xfrm>
                <a:custGeom>
                  <a:avLst/>
                  <a:gdLst>
                    <a:gd name="T0" fmla="*/ 0 w 390"/>
                    <a:gd name="T1" fmla="*/ 21437 h 420"/>
                    <a:gd name="T2" fmla="*/ 26682 w 390"/>
                    <a:gd name="T3" fmla="*/ 21437 h 420"/>
                    <a:gd name="T4" fmla="*/ 13322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solidFill>
                  <a:srgbClr val="FF0000"/>
                </a:solidFill>
                <a:ln w="9525">
                  <a:solidFill>
                    <a:srgbClr val="000000"/>
                  </a:solidFill>
                  <a:round/>
                  <a:headEnd/>
                  <a:tailEnd/>
                </a:ln>
              </p:spPr>
              <p:txBody>
                <a:bodyPr/>
                <a:lstStyle/>
                <a:p>
                  <a:endParaRPr lang="en-IN"/>
                </a:p>
              </p:txBody>
            </p:sp>
          </p:grpSp>
        </p:grpSp>
        <p:grpSp>
          <p:nvGrpSpPr>
            <p:cNvPr id="21510" name="Group 17">
              <a:extLst>
                <a:ext uri="{FF2B5EF4-FFF2-40B4-BE49-F238E27FC236}">
                  <a16:creationId xmlns:a16="http://schemas.microsoft.com/office/drawing/2014/main" id="{CA252298-9A8B-4DCE-979A-5646E9DBD380}"/>
                </a:ext>
              </a:extLst>
            </p:cNvPr>
            <p:cNvGrpSpPr>
              <a:grpSpLocks/>
            </p:cNvGrpSpPr>
            <p:nvPr/>
          </p:nvGrpSpPr>
          <p:grpSpPr bwMode="auto">
            <a:xfrm rot="-140945">
              <a:off x="5012" y="1117"/>
              <a:ext cx="460" cy="283"/>
              <a:chOff x="4800" y="10410"/>
              <a:chExt cx="1919" cy="1216"/>
            </a:xfrm>
          </p:grpSpPr>
          <p:sp>
            <p:nvSpPr>
              <p:cNvPr id="21516" name="Oval 18">
                <a:extLst>
                  <a:ext uri="{FF2B5EF4-FFF2-40B4-BE49-F238E27FC236}">
                    <a16:creationId xmlns:a16="http://schemas.microsoft.com/office/drawing/2014/main" id="{F151C369-9EE0-4630-A02D-733E88E71E40}"/>
                  </a:ext>
                </a:extLst>
              </p:cNvPr>
              <p:cNvSpPr>
                <a:spLocks noChangeArrowheads="1"/>
              </p:cNvSpPr>
              <p:nvPr/>
            </p:nvSpPr>
            <p:spPr bwMode="auto">
              <a:xfrm rot="4251613">
                <a:off x="5152" y="10058"/>
                <a:ext cx="1216" cy="1919"/>
              </a:xfrm>
              <a:prstGeom prst="ellipse">
                <a:avLst/>
              </a:prstGeom>
              <a:solidFill>
                <a:srgbClr val="FF0000"/>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21517" name="Group 19">
                <a:extLst>
                  <a:ext uri="{FF2B5EF4-FFF2-40B4-BE49-F238E27FC236}">
                    <a16:creationId xmlns:a16="http://schemas.microsoft.com/office/drawing/2014/main" id="{617E691D-5306-430E-86C9-0F4AB9FD5E92}"/>
                  </a:ext>
                </a:extLst>
              </p:cNvPr>
              <p:cNvGrpSpPr>
                <a:grpSpLocks/>
              </p:cNvGrpSpPr>
              <p:nvPr/>
            </p:nvGrpSpPr>
            <p:grpSpPr bwMode="auto">
              <a:xfrm rot="-2424015">
                <a:off x="4959" y="10532"/>
                <a:ext cx="1475" cy="977"/>
                <a:chOff x="4959" y="10532"/>
                <a:chExt cx="1475" cy="977"/>
              </a:xfrm>
            </p:grpSpPr>
            <p:sp>
              <p:nvSpPr>
                <p:cNvPr id="21518" name="Freeform 20">
                  <a:extLst>
                    <a:ext uri="{FF2B5EF4-FFF2-40B4-BE49-F238E27FC236}">
                      <a16:creationId xmlns:a16="http://schemas.microsoft.com/office/drawing/2014/main" id="{7C1082A0-2BBC-4B0C-9251-985DBC32EE8F}"/>
                    </a:ext>
                  </a:extLst>
                </p:cNvPr>
                <p:cNvSpPr>
                  <a:spLocks/>
                </p:cNvSpPr>
                <p:nvPr/>
              </p:nvSpPr>
              <p:spPr bwMode="auto">
                <a:xfrm rot="-7235393">
                  <a:off x="4974" y="10517"/>
                  <a:ext cx="669" cy="700"/>
                </a:xfrm>
                <a:custGeom>
                  <a:avLst/>
                  <a:gdLst>
                    <a:gd name="T0" fmla="*/ 0 w 390"/>
                    <a:gd name="T1" fmla="*/ 21437 h 420"/>
                    <a:gd name="T2" fmla="*/ 27004 w 390"/>
                    <a:gd name="T3" fmla="*/ 21437 h 420"/>
                    <a:gd name="T4" fmla="*/ 13497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solidFill>
                  <a:srgbClr val="FF0000"/>
                </a:solidFill>
                <a:ln w="9525">
                  <a:solidFill>
                    <a:srgbClr val="000000"/>
                  </a:solidFill>
                  <a:round/>
                  <a:headEnd/>
                  <a:tailEnd/>
                </a:ln>
              </p:spPr>
              <p:txBody>
                <a:bodyPr/>
                <a:lstStyle/>
                <a:p>
                  <a:endParaRPr lang="en-IN"/>
                </a:p>
              </p:txBody>
            </p:sp>
            <p:sp>
              <p:nvSpPr>
                <p:cNvPr id="21519" name="Freeform 21">
                  <a:extLst>
                    <a:ext uri="{FF2B5EF4-FFF2-40B4-BE49-F238E27FC236}">
                      <a16:creationId xmlns:a16="http://schemas.microsoft.com/office/drawing/2014/main" id="{5D8ED733-D86E-4DEA-92A8-63691CD9E4D4}"/>
                    </a:ext>
                  </a:extLst>
                </p:cNvPr>
                <p:cNvSpPr>
                  <a:spLocks/>
                </p:cNvSpPr>
                <p:nvPr/>
              </p:nvSpPr>
              <p:spPr bwMode="auto">
                <a:xfrm rot="3511420">
                  <a:off x="5750" y="10825"/>
                  <a:ext cx="668" cy="700"/>
                </a:xfrm>
                <a:custGeom>
                  <a:avLst/>
                  <a:gdLst>
                    <a:gd name="T0" fmla="*/ 0 w 390"/>
                    <a:gd name="T1" fmla="*/ 21437 h 420"/>
                    <a:gd name="T2" fmla="*/ 26682 w 390"/>
                    <a:gd name="T3" fmla="*/ 21437 h 420"/>
                    <a:gd name="T4" fmla="*/ 13322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solidFill>
                  <a:srgbClr val="FF0000"/>
                </a:solidFill>
                <a:ln w="9525">
                  <a:solidFill>
                    <a:srgbClr val="000000"/>
                  </a:solidFill>
                  <a:round/>
                  <a:headEnd/>
                  <a:tailEnd/>
                </a:ln>
              </p:spPr>
              <p:txBody>
                <a:bodyPr/>
                <a:lstStyle/>
                <a:p>
                  <a:endParaRPr lang="en-IN"/>
                </a:p>
              </p:txBody>
            </p:sp>
          </p:grpSp>
        </p:grpSp>
        <p:grpSp>
          <p:nvGrpSpPr>
            <p:cNvPr id="21511" name="Group 22">
              <a:extLst>
                <a:ext uri="{FF2B5EF4-FFF2-40B4-BE49-F238E27FC236}">
                  <a16:creationId xmlns:a16="http://schemas.microsoft.com/office/drawing/2014/main" id="{C0E62F8E-C4F6-4E5D-94C5-46EE72F80FFC}"/>
                </a:ext>
              </a:extLst>
            </p:cNvPr>
            <p:cNvGrpSpPr>
              <a:grpSpLocks/>
            </p:cNvGrpSpPr>
            <p:nvPr/>
          </p:nvGrpSpPr>
          <p:grpSpPr bwMode="auto">
            <a:xfrm rot="-140945">
              <a:off x="5148" y="1253"/>
              <a:ext cx="460" cy="283"/>
              <a:chOff x="4800" y="10410"/>
              <a:chExt cx="1919" cy="1216"/>
            </a:xfrm>
          </p:grpSpPr>
          <p:sp>
            <p:nvSpPr>
              <p:cNvPr id="21512" name="Oval 23">
                <a:extLst>
                  <a:ext uri="{FF2B5EF4-FFF2-40B4-BE49-F238E27FC236}">
                    <a16:creationId xmlns:a16="http://schemas.microsoft.com/office/drawing/2014/main" id="{C94EC4CF-909C-4661-9A3A-8A1740D4CECC}"/>
                  </a:ext>
                </a:extLst>
              </p:cNvPr>
              <p:cNvSpPr>
                <a:spLocks noChangeArrowheads="1"/>
              </p:cNvSpPr>
              <p:nvPr/>
            </p:nvSpPr>
            <p:spPr bwMode="auto">
              <a:xfrm rot="4251613">
                <a:off x="5152" y="10058"/>
                <a:ext cx="1216" cy="1919"/>
              </a:xfrm>
              <a:prstGeom prst="ellipse">
                <a:avLst/>
              </a:prstGeom>
              <a:solidFill>
                <a:srgbClr val="FF0000"/>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21513" name="Group 24">
                <a:extLst>
                  <a:ext uri="{FF2B5EF4-FFF2-40B4-BE49-F238E27FC236}">
                    <a16:creationId xmlns:a16="http://schemas.microsoft.com/office/drawing/2014/main" id="{85E8C5BD-D737-45F7-B77F-187AE1448274}"/>
                  </a:ext>
                </a:extLst>
              </p:cNvPr>
              <p:cNvGrpSpPr>
                <a:grpSpLocks/>
              </p:cNvGrpSpPr>
              <p:nvPr/>
            </p:nvGrpSpPr>
            <p:grpSpPr bwMode="auto">
              <a:xfrm rot="-2424015">
                <a:off x="4959" y="10532"/>
                <a:ext cx="1475" cy="977"/>
                <a:chOff x="4959" y="10532"/>
                <a:chExt cx="1475" cy="977"/>
              </a:xfrm>
            </p:grpSpPr>
            <p:sp>
              <p:nvSpPr>
                <p:cNvPr id="21514" name="Freeform 25">
                  <a:extLst>
                    <a:ext uri="{FF2B5EF4-FFF2-40B4-BE49-F238E27FC236}">
                      <a16:creationId xmlns:a16="http://schemas.microsoft.com/office/drawing/2014/main" id="{75D37152-7952-4EE4-8C71-DA35BE3DFD85}"/>
                    </a:ext>
                  </a:extLst>
                </p:cNvPr>
                <p:cNvSpPr>
                  <a:spLocks/>
                </p:cNvSpPr>
                <p:nvPr/>
              </p:nvSpPr>
              <p:spPr bwMode="auto">
                <a:xfrm rot="-7235393">
                  <a:off x="4974" y="10517"/>
                  <a:ext cx="669" cy="700"/>
                </a:xfrm>
                <a:custGeom>
                  <a:avLst/>
                  <a:gdLst>
                    <a:gd name="T0" fmla="*/ 0 w 390"/>
                    <a:gd name="T1" fmla="*/ 21437 h 420"/>
                    <a:gd name="T2" fmla="*/ 27004 w 390"/>
                    <a:gd name="T3" fmla="*/ 21437 h 420"/>
                    <a:gd name="T4" fmla="*/ 13497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solidFill>
                  <a:srgbClr val="FF0000"/>
                </a:solidFill>
                <a:ln w="9525">
                  <a:solidFill>
                    <a:srgbClr val="000000"/>
                  </a:solidFill>
                  <a:round/>
                  <a:headEnd/>
                  <a:tailEnd/>
                </a:ln>
              </p:spPr>
              <p:txBody>
                <a:bodyPr/>
                <a:lstStyle/>
                <a:p>
                  <a:endParaRPr lang="en-IN"/>
                </a:p>
              </p:txBody>
            </p:sp>
            <p:sp>
              <p:nvSpPr>
                <p:cNvPr id="21515" name="Freeform 26">
                  <a:extLst>
                    <a:ext uri="{FF2B5EF4-FFF2-40B4-BE49-F238E27FC236}">
                      <a16:creationId xmlns:a16="http://schemas.microsoft.com/office/drawing/2014/main" id="{6D49C980-44CD-442B-8009-D796C1482C97}"/>
                    </a:ext>
                  </a:extLst>
                </p:cNvPr>
                <p:cNvSpPr>
                  <a:spLocks/>
                </p:cNvSpPr>
                <p:nvPr/>
              </p:nvSpPr>
              <p:spPr bwMode="auto">
                <a:xfrm rot="3511420">
                  <a:off x="5750" y="10825"/>
                  <a:ext cx="668" cy="700"/>
                </a:xfrm>
                <a:custGeom>
                  <a:avLst/>
                  <a:gdLst>
                    <a:gd name="T0" fmla="*/ 0 w 390"/>
                    <a:gd name="T1" fmla="*/ 21437 h 420"/>
                    <a:gd name="T2" fmla="*/ 26682 w 390"/>
                    <a:gd name="T3" fmla="*/ 21437 h 420"/>
                    <a:gd name="T4" fmla="*/ 13322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solidFill>
                  <a:srgbClr val="FF0000"/>
                </a:solidFill>
                <a:ln w="9525">
                  <a:solidFill>
                    <a:srgbClr val="000000"/>
                  </a:solidFill>
                  <a:round/>
                  <a:headEnd/>
                  <a:tailEnd/>
                </a:ln>
              </p:spPr>
              <p:txBody>
                <a:bodyPr/>
                <a:lstStyle/>
                <a:p>
                  <a:endParaRPr lang="en-IN"/>
                </a:p>
              </p:txBody>
            </p:sp>
          </p:grpSp>
        </p:grpSp>
      </p:grpSp>
      <p:sp>
        <p:nvSpPr>
          <p:cNvPr id="21507" name="Rectangle 4">
            <a:extLst>
              <a:ext uri="{FF2B5EF4-FFF2-40B4-BE49-F238E27FC236}">
                <a16:creationId xmlns:a16="http://schemas.microsoft.com/office/drawing/2014/main" id="{6BCEB206-D25C-4899-871E-64711AB2F4AD}"/>
              </a:ext>
            </a:extLst>
          </p:cNvPr>
          <p:cNvSpPr>
            <a:spLocks noGrp="1" noRot="1" noChangeArrowheads="1"/>
          </p:cNvSpPr>
          <p:nvPr>
            <p:ph type="title"/>
          </p:nvPr>
        </p:nvSpPr>
        <p:spPr/>
        <p:txBody>
          <a:bodyPr/>
          <a:lstStyle/>
          <a:p>
            <a:pPr eaLnBrk="1" hangingPunct="1"/>
            <a:r>
              <a:rPr lang="en-GB" altLang="en-US"/>
              <a:t>Photoelectric Effect</a:t>
            </a:r>
            <a:endParaRPr lang="en-US" altLang="en-US"/>
          </a:p>
        </p:txBody>
      </p:sp>
      <p:sp>
        <p:nvSpPr>
          <p:cNvPr id="21508" name="AutoShape 11">
            <a:extLst>
              <a:ext uri="{FF2B5EF4-FFF2-40B4-BE49-F238E27FC236}">
                <a16:creationId xmlns:a16="http://schemas.microsoft.com/office/drawing/2014/main" id="{00F452DE-3419-4535-80B3-83A6D3A530DE}"/>
              </a:ext>
            </a:extLst>
          </p:cNvPr>
          <p:cNvSpPr>
            <a:spLocks noChangeArrowheads="1"/>
          </p:cNvSpPr>
          <p:nvPr/>
        </p:nvSpPr>
        <p:spPr bwMode="auto">
          <a:xfrm>
            <a:off x="1476375" y="4221163"/>
            <a:ext cx="6192838" cy="1225550"/>
          </a:xfrm>
          <a:prstGeom prst="cube">
            <a:avLst>
              <a:gd name="adj" fmla="val 25000"/>
            </a:avLst>
          </a:prstGeom>
          <a:solidFill>
            <a:srgbClr val="CCCC00"/>
          </a:solidFill>
          <a:ln w="9525">
            <a:solidFill>
              <a:schemeClr val="tx1"/>
            </a:solidFill>
            <a:miter lim="800000"/>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3" name="Date Placeholder 2">
            <a:extLst>
              <a:ext uri="{FF2B5EF4-FFF2-40B4-BE49-F238E27FC236}">
                <a16:creationId xmlns:a16="http://schemas.microsoft.com/office/drawing/2014/main" id="{58230BD5-66AE-4B63-A46C-3A670BE8BD93}"/>
              </a:ext>
            </a:extLst>
          </p:cNvPr>
          <p:cNvSpPr>
            <a:spLocks noGrp="1"/>
          </p:cNvSpPr>
          <p:nvPr>
            <p:ph type="dt" sz="half" idx="10"/>
          </p:nvPr>
        </p:nvSpPr>
        <p:spPr/>
        <p:txBody>
          <a:bodyPr/>
          <a:lstStyle/>
          <a:p>
            <a:pPr>
              <a:defRPr/>
            </a:pPr>
            <a:fld id="{D3802263-BF08-4FE5-ADEC-D3B2CE514823}" type="datetime1">
              <a:rPr lang="en-US" smtClean="0"/>
              <a:t>9/12/2020</a:t>
            </a:fld>
            <a:endParaRPr lang="en-US" dirty="0"/>
          </a:p>
        </p:txBody>
      </p:sp>
      <p:sp>
        <p:nvSpPr>
          <p:cNvPr id="4" name="Footer Placeholder 3">
            <a:extLst>
              <a:ext uri="{FF2B5EF4-FFF2-40B4-BE49-F238E27FC236}">
                <a16:creationId xmlns:a16="http://schemas.microsoft.com/office/drawing/2014/main" id="{12C11570-5F4B-416B-A150-8261A0502791}"/>
              </a:ext>
            </a:extLst>
          </p:cNvPr>
          <p:cNvSpPr>
            <a:spLocks noGrp="1"/>
          </p:cNvSpPr>
          <p:nvPr>
            <p:ph type="ftr" sz="quarter" idx="11"/>
          </p:nvPr>
        </p:nvSpPr>
        <p:spPr/>
        <p:txBody>
          <a:bodyPr/>
          <a:lstStyle/>
          <a:p>
            <a:pPr>
              <a:defRPr/>
            </a:pPr>
            <a:r>
              <a:rPr lang="pt-BR"/>
              <a:t>Dr. M V V K Srinivas Prasad, K L E F</a:t>
            </a:r>
            <a:endParaRPr lang="en-US" dirty="0"/>
          </a:p>
        </p:txBody>
      </p:sp>
      <p:sp>
        <p:nvSpPr>
          <p:cNvPr id="5" name="Slide Number Placeholder 4">
            <a:extLst>
              <a:ext uri="{FF2B5EF4-FFF2-40B4-BE49-F238E27FC236}">
                <a16:creationId xmlns:a16="http://schemas.microsoft.com/office/drawing/2014/main" id="{FD23ED6D-D887-487E-8754-5089ECCD295F}"/>
              </a:ext>
            </a:extLst>
          </p:cNvPr>
          <p:cNvSpPr>
            <a:spLocks noGrp="1"/>
          </p:cNvSpPr>
          <p:nvPr>
            <p:ph type="sldNum" sz="quarter" idx="12"/>
          </p:nvPr>
        </p:nvSpPr>
        <p:spPr/>
        <p:txBody>
          <a:bodyPr/>
          <a:lstStyle/>
          <a:p>
            <a:pPr>
              <a:defRPr/>
            </a:pPr>
            <a:r>
              <a:rPr lang="en-US"/>
              <a:t>Confidential	                  </a:t>
            </a:r>
            <a:fld id="{EC4F0115-FF8C-4100-8535-81854F82E262}" type="slidenum">
              <a:rPr lang="en-US" smtClean="0"/>
              <a:pPr>
                <a:defRPr/>
              </a:pPr>
              <a:t>38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repeatCount="indefinite" accel="50000" fill="hold" nodeType="clickEffect">
                                  <p:stCondLst>
                                    <p:cond delay="0"/>
                                  </p:stCondLst>
                                  <p:endCondLst>
                                    <p:cond evt="onNext" delay="0">
                                      <p:tgtEl>
                                        <p:sldTgt/>
                                      </p:tgtEl>
                                    </p:cond>
                                  </p:endCondLst>
                                  <p:childTnLst>
                                    <p:animMotion origin="layout" path="M 8.33333E-7 3.58299E-6 L -0.44896 0.40892 " pathEditMode="relative" ptsTypes="AA">
                                      <p:cBhvr>
                                        <p:cTn id="6" dur="500" fill="hold"/>
                                        <p:tgtEl>
                                          <p:spTgt spid="2"/>
                                        </p:tgtEl>
                                        <p:attrNameLst>
                                          <p:attrName>ppt_x</p:attrName>
                                          <p:attrName>ppt_y</p:attrName>
                                        </p:attrNameLst>
                                      </p:cBhvr>
                                    </p:animMotion>
                                  </p:childTnLst>
                                  <p:subTnLst>
                                    <p:set>
                                      <p:cBhvr override="childStyle">
                                        <p:cTn dur="1" fill="hold" display="0" masterRel="sameClick" afterEffect="1">
                                          <p:stCondLst>
                                            <p:cond evt="end" delay="0">
                                              <p:tn val="5"/>
                                            </p:cond>
                                          </p:stCondLst>
                                        </p:cTn>
                                        <p:tgtEl>
                                          <p:spTgt spid="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5">
            <a:extLst>
              <a:ext uri="{FF2B5EF4-FFF2-40B4-BE49-F238E27FC236}">
                <a16:creationId xmlns:a16="http://schemas.microsoft.com/office/drawing/2014/main" id="{63C03964-1915-4308-910C-2A8A2DF9C8C9}"/>
              </a:ext>
            </a:extLst>
          </p:cNvPr>
          <p:cNvGrpSpPr>
            <a:grpSpLocks/>
          </p:cNvGrpSpPr>
          <p:nvPr/>
        </p:nvGrpSpPr>
        <p:grpSpPr bwMode="auto">
          <a:xfrm>
            <a:off x="6804025" y="1196975"/>
            <a:ext cx="1439863" cy="1008063"/>
            <a:chOff x="4286" y="754"/>
            <a:chExt cx="1140" cy="872"/>
          </a:xfrm>
        </p:grpSpPr>
        <p:grpSp>
          <p:nvGrpSpPr>
            <p:cNvPr id="23557" name="Group 6">
              <a:extLst>
                <a:ext uri="{FF2B5EF4-FFF2-40B4-BE49-F238E27FC236}">
                  <a16:creationId xmlns:a16="http://schemas.microsoft.com/office/drawing/2014/main" id="{9441548F-12A0-4A91-AE69-615FBCFAAE20}"/>
                </a:ext>
              </a:extLst>
            </p:cNvPr>
            <p:cNvGrpSpPr>
              <a:grpSpLocks/>
            </p:cNvGrpSpPr>
            <p:nvPr/>
          </p:nvGrpSpPr>
          <p:grpSpPr bwMode="auto">
            <a:xfrm>
              <a:off x="4694" y="754"/>
              <a:ext cx="732" cy="555"/>
              <a:chOff x="4876" y="981"/>
              <a:chExt cx="732" cy="555"/>
            </a:xfrm>
          </p:grpSpPr>
          <p:grpSp>
            <p:nvGrpSpPr>
              <p:cNvPr id="23590" name="Group 7">
                <a:extLst>
                  <a:ext uri="{FF2B5EF4-FFF2-40B4-BE49-F238E27FC236}">
                    <a16:creationId xmlns:a16="http://schemas.microsoft.com/office/drawing/2014/main" id="{BA3A0591-70FF-40B9-B63E-4491164A1BCA}"/>
                  </a:ext>
                </a:extLst>
              </p:cNvPr>
              <p:cNvGrpSpPr>
                <a:grpSpLocks/>
              </p:cNvGrpSpPr>
              <p:nvPr/>
            </p:nvGrpSpPr>
            <p:grpSpPr bwMode="auto">
              <a:xfrm rot="-140945">
                <a:off x="4876" y="981"/>
                <a:ext cx="460" cy="283"/>
                <a:chOff x="4800" y="10410"/>
                <a:chExt cx="1919" cy="1216"/>
              </a:xfrm>
            </p:grpSpPr>
            <p:sp>
              <p:nvSpPr>
                <p:cNvPr id="23601" name="Oval 8">
                  <a:extLst>
                    <a:ext uri="{FF2B5EF4-FFF2-40B4-BE49-F238E27FC236}">
                      <a16:creationId xmlns:a16="http://schemas.microsoft.com/office/drawing/2014/main" id="{15E12CD6-F66A-4F39-8B50-E67C74CE1D8D}"/>
                    </a:ext>
                  </a:extLst>
                </p:cNvPr>
                <p:cNvSpPr>
                  <a:spLocks noChangeArrowheads="1"/>
                </p:cNvSpPr>
                <p:nvPr/>
              </p:nvSpPr>
              <p:spPr bwMode="auto">
                <a:xfrm rot="4251613">
                  <a:off x="5152" y="10058"/>
                  <a:ext cx="1216" cy="1919"/>
                </a:xfrm>
                <a:prstGeom prst="ellipse">
                  <a:avLst/>
                </a:prstGeom>
                <a:solidFill>
                  <a:srgbClr val="FF0000"/>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23602" name="Group 9">
                  <a:extLst>
                    <a:ext uri="{FF2B5EF4-FFF2-40B4-BE49-F238E27FC236}">
                      <a16:creationId xmlns:a16="http://schemas.microsoft.com/office/drawing/2014/main" id="{C518CCAC-FCE9-4993-9E79-E92CCE4F85CF}"/>
                    </a:ext>
                  </a:extLst>
                </p:cNvPr>
                <p:cNvGrpSpPr>
                  <a:grpSpLocks/>
                </p:cNvGrpSpPr>
                <p:nvPr/>
              </p:nvGrpSpPr>
              <p:grpSpPr bwMode="auto">
                <a:xfrm rot="-2424015">
                  <a:off x="4959" y="10532"/>
                  <a:ext cx="1475" cy="977"/>
                  <a:chOff x="4959" y="10532"/>
                  <a:chExt cx="1475" cy="977"/>
                </a:xfrm>
              </p:grpSpPr>
              <p:sp>
                <p:nvSpPr>
                  <p:cNvPr id="23603" name="Freeform 10">
                    <a:extLst>
                      <a:ext uri="{FF2B5EF4-FFF2-40B4-BE49-F238E27FC236}">
                        <a16:creationId xmlns:a16="http://schemas.microsoft.com/office/drawing/2014/main" id="{DFF841CF-FA28-4171-909C-2F9C138DA786}"/>
                      </a:ext>
                    </a:extLst>
                  </p:cNvPr>
                  <p:cNvSpPr>
                    <a:spLocks/>
                  </p:cNvSpPr>
                  <p:nvPr/>
                </p:nvSpPr>
                <p:spPr bwMode="auto">
                  <a:xfrm rot="-7235393">
                    <a:off x="4974" y="10517"/>
                    <a:ext cx="669" cy="700"/>
                  </a:xfrm>
                  <a:custGeom>
                    <a:avLst/>
                    <a:gdLst>
                      <a:gd name="T0" fmla="*/ 0 w 390"/>
                      <a:gd name="T1" fmla="*/ 21437 h 420"/>
                      <a:gd name="T2" fmla="*/ 27004 w 390"/>
                      <a:gd name="T3" fmla="*/ 21437 h 420"/>
                      <a:gd name="T4" fmla="*/ 13497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solidFill>
                    <a:srgbClr val="FF0000"/>
                  </a:solidFill>
                  <a:ln w="9525">
                    <a:solidFill>
                      <a:srgbClr val="000000"/>
                    </a:solidFill>
                    <a:round/>
                    <a:headEnd/>
                    <a:tailEnd/>
                  </a:ln>
                </p:spPr>
                <p:txBody>
                  <a:bodyPr/>
                  <a:lstStyle/>
                  <a:p>
                    <a:endParaRPr lang="en-IN"/>
                  </a:p>
                </p:txBody>
              </p:sp>
              <p:sp>
                <p:nvSpPr>
                  <p:cNvPr id="23604" name="Freeform 11">
                    <a:extLst>
                      <a:ext uri="{FF2B5EF4-FFF2-40B4-BE49-F238E27FC236}">
                        <a16:creationId xmlns:a16="http://schemas.microsoft.com/office/drawing/2014/main" id="{112430F4-24AB-437B-A252-87F34B1DE846}"/>
                      </a:ext>
                    </a:extLst>
                  </p:cNvPr>
                  <p:cNvSpPr>
                    <a:spLocks/>
                  </p:cNvSpPr>
                  <p:nvPr/>
                </p:nvSpPr>
                <p:spPr bwMode="auto">
                  <a:xfrm rot="3511420">
                    <a:off x="5750" y="10825"/>
                    <a:ext cx="668" cy="700"/>
                  </a:xfrm>
                  <a:custGeom>
                    <a:avLst/>
                    <a:gdLst>
                      <a:gd name="T0" fmla="*/ 0 w 390"/>
                      <a:gd name="T1" fmla="*/ 21437 h 420"/>
                      <a:gd name="T2" fmla="*/ 26682 w 390"/>
                      <a:gd name="T3" fmla="*/ 21437 h 420"/>
                      <a:gd name="T4" fmla="*/ 13322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solidFill>
                    <a:srgbClr val="FF0000"/>
                  </a:solidFill>
                  <a:ln w="9525">
                    <a:solidFill>
                      <a:srgbClr val="000000"/>
                    </a:solidFill>
                    <a:round/>
                    <a:headEnd/>
                    <a:tailEnd/>
                  </a:ln>
                </p:spPr>
                <p:txBody>
                  <a:bodyPr/>
                  <a:lstStyle/>
                  <a:p>
                    <a:endParaRPr lang="en-IN"/>
                  </a:p>
                </p:txBody>
              </p:sp>
            </p:grpSp>
          </p:grpSp>
          <p:grpSp>
            <p:nvGrpSpPr>
              <p:cNvPr id="23591" name="Group 12">
                <a:extLst>
                  <a:ext uri="{FF2B5EF4-FFF2-40B4-BE49-F238E27FC236}">
                    <a16:creationId xmlns:a16="http://schemas.microsoft.com/office/drawing/2014/main" id="{0E6351F8-66C0-4C4F-A493-9D7D24370C6E}"/>
                  </a:ext>
                </a:extLst>
              </p:cNvPr>
              <p:cNvGrpSpPr>
                <a:grpSpLocks/>
              </p:cNvGrpSpPr>
              <p:nvPr/>
            </p:nvGrpSpPr>
            <p:grpSpPr bwMode="auto">
              <a:xfrm rot="-140945">
                <a:off x="5012" y="1117"/>
                <a:ext cx="460" cy="283"/>
                <a:chOff x="4800" y="10410"/>
                <a:chExt cx="1919" cy="1216"/>
              </a:xfrm>
            </p:grpSpPr>
            <p:sp>
              <p:nvSpPr>
                <p:cNvPr id="23597" name="Oval 13">
                  <a:extLst>
                    <a:ext uri="{FF2B5EF4-FFF2-40B4-BE49-F238E27FC236}">
                      <a16:creationId xmlns:a16="http://schemas.microsoft.com/office/drawing/2014/main" id="{0726FBDD-2B5A-44CC-9735-DBF44B7175E9}"/>
                    </a:ext>
                  </a:extLst>
                </p:cNvPr>
                <p:cNvSpPr>
                  <a:spLocks noChangeArrowheads="1"/>
                </p:cNvSpPr>
                <p:nvPr/>
              </p:nvSpPr>
              <p:spPr bwMode="auto">
                <a:xfrm rot="4251613">
                  <a:off x="5152" y="10058"/>
                  <a:ext cx="1216" cy="1919"/>
                </a:xfrm>
                <a:prstGeom prst="ellipse">
                  <a:avLst/>
                </a:prstGeom>
                <a:solidFill>
                  <a:srgbClr val="FF0000"/>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23598" name="Group 14">
                  <a:extLst>
                    <a:ext uri="{FF2B5EF4-FFF2-40B4-BE49-F238E27FC236}">
                      <a16:creationId xmlns:a16="http://schemas.microsoft.com/office/drawing/2014/main" id="{829FFFEF-99B3-4FD9-8C47-81C7A813BB5D}"/>
                    </a:ext>
                  </a:extLst>
                </p:cNvPr>
                <p:cNvGrpSpPr>
                  <a:grpSpLocks/>
                </p:cNvGrpSpPr>
                <p:nvPr/>
              </p:nvGrpSpPr>
              <p:grpSpPr bwMode="auto">
                <a:xfrm rot="-2424015">
                  <a:off x="4959" y="10532"/>
                  <a:ext cx="1475" cy="977"/>
                  <a:chOff x="4959" y="10532"/>
                  <a:chExt cx="1475" cy="977"/>
                </a:xfrm>
              </p:grpSpPr>
              <p:sp>
                <p:nvSpPr>
                  <p:cNvPr id="23599" name="Freeform 15">
                    <a:extLst>
                      <a:ext uri="{FF2B5EF4-FFF2-40B4-BE49-F238E27FC236}">
                        <a16:creationId xmlns:a16="http://schemas.microsoft.com/office/drawing/2014/main" id="{2140A937-1F55-41AD-832A-12046B5445B9}"/>
                      </a:ext>
                    </a:extLst>
                  </p:cNvPr>
                  <p:cNvSpPr>
                    <a:spLocks/>
                  </p:cNvSpPr>
                  <p:nvPr/>
                </p:nvSpPr>
                <p:spPr bwMode="auto">
                  <a:xfrm rot="-7235393">
                    <a:off x="4974" y="10517"/>
                    <a:ext cx="669" cy="700"/>
                  </a:xfrm>
                  <a:custGeom>
                    <a:avLst/>
                    <a:gdLst>
                      <a:gd name="T0" fmla="*/ 0 w 390"/>
                      <a:gd name="T1" fmla="*/ 21437 h 420"/>
                      <a:gd name="T2" fmla="*/ 27004 w 390"/>
                      <a:gd name="T3" fmla="*/ 21437 h 420"/>
                      <a:gd name="T4" fmla="*/ 13497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solidFill>
                    <a:srgbClr val="FF0000"/>
                  </a:solidFill>
                  <a:ln w="9525">
                    <a:solidFill>
                      <a:srgbClr val="000000"/>
                    </a:solidFill>
                    <a:round/>
                    <a:headEnd/>
                    <a:tailEnd/>
                  </a:ln>
                </p:spPr>
                <p:txBody>
                  <a:bodyPr/>
                  <a:lstStyle/>
                  <a:p>
                    <a:endParaRPr lang="en-IN"/>
                  </a:p>
                </p:txBody>
              </p:sp>
              <p:sp>
                <p:nvSpPr>
                  <p:cNvPr id="23600" name="Freeform 16">
                    <a:extLst>
                      <a:ext uri="{FF2B5EF4-FFF2-40B4-BE49-F238E27FC236}">
                        <a16:creationId xmlns:a16="http://schemas.microsoft.com/office/drawing/2014/main" id="{826AFC76-67E8-4883-A249-D946DE74F466}"/>
                      </a:ext>
                    </a:extLst>
                  </p:cNvPr>
                  <p:cNvSpPr>
                    <a:spLocks/>
                  </p:cNvSpPr>
                  <p:nvPr/>
                </p:nvSpPr>
                <p:spPr bwMode="auto">
                  <a:xfrm rot="3511420">
                    <a:off x="5750" y="10825"/>
                    <a:ext cx="668" cy="700"/>
                  </a:xfrm>
                  <a:custGeom>
                    <a:avLst/>
                    <a:gdLst>
                      <a:gd name="T0" fmla="*/ 0 w 390"/>
                      <a:gd name="T1" fmla="*/ 21437 h 420"/>
                      <a:gd name="T2" fmla="*/ 26682 w 390"/>
                      <a:gd name="T3" fmla="*/ 21437 h 420"/>
                      <a:gd name="T4" fmla="*/ 13322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solidFill>
                    <a:srgbClr val="FF0000"/>
                  </a:solidFill>
                  <a:ln w="9525">
                    <a:solidFill>
                      <a:srgbClr val="000000"/>
                    </a:solidFill>
                    <a:round/>
                    <a:headEnd/>
                    <a:tailEnd/>
                  </a:ln>
                </p:spPr>
                <p:txBody>
                  <a:bodyPr/>
                  <a:lstStyle/>
                  <a:p>
                    <a:endParaRPr lang="en-IN"/>
                  </a:p>
                </p:txBody>
              </p:sp>
            </p:grpSp>
          </p:grpSp>
          <p:grpSp>
            <p:nvGrpSpPr>
              <p:cNvPr id="23592" name="Group 17">
                <a:extLst>
                  <a:ext uri="{FF2B5EF4-FFF2-40B4-BE49-F238E27FC236}">
                    <a16:creationId xmlns:a16="http://schemas.microsoft.com/office/drawing/2014/main" id="{EE296F25-1228-4116-A6B2-24E8DB0E62D7}"/>
                  </a:ext>
                </a:extLst>
              </p:cNvPr>
              <p:cNvGrpSpPr>
                <a:grpSpLocks/>
              </p:cNvGrpSpPr>
              <p:nvPr/>
            </p:nvGrpSpPr>
            <p:grpSpPr bwMode="auto">
              <a:xfrm rot="-140945">
                <a:off x="5148" y="1253"/>
                <a:ext cx="460" cy="283"/>
                <a:chOff x="4800" y="10410"/>
                <a:chExt cx="1919" cy="1216"/>
              </a:xfrm>
            </p:grpSpPr>
            <p:sp>
              <p:nvSpPr>
                <p:cNvPr id="23593" name="Oval 18">
                  <a:extLst>
                    <a:ext uri="{FF2B5EF4-FFF2-40B4-BE49-F238E27FC236}">
                      <a16:creationId xmlns:a16="http://schemas.microsoft.com/office/drawing/2014/main" id="{3A675AB9-4875-4C20-9574-45D1939811A5}"/>
                    </a:ext>
                  </a:extLst>
                </p:cNvPr>
                <p:cNvSpPr>
                  <a:spLocks noChangeArrowheads="1"/>
                </p:cNvSpPr>
                <p:nvPr/>
              </p:nvSpPr>
              <p:spPr bwMode="auto">
                <a:xfrm rot="4251613">
                  <a:off x="5152" y="10058"/>
                  <a:ext cx="1216" cy="1919"/>
                </a:xfrm>
                <a:prstGeom prst="ellipse">
                  <a:avLst/>
                </a:prstGeom>
                <a:solidFill>
                  <a:srgbClr val="FF0000"/>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23594" name="Group 19">
                  <a:extLst>
                    <a:ext uri="{FF2B5EF4-FFF2-40B4-BE49-F238E27FC236}">
                      <a16:creationId xmlns:a16="http://schemas.microsoft.com/office/drawing/2014/main" id="{EC12A6A9-409D-44C0-AE09-6E89492A8986}"/>
                    </a:ext>
                  </a:extLst>
                </p:cNvPr>
                <p:cNvGrpSpPr>
                  <a:grpSpLocks/>
                </p:cNvGrpSpPr>
                <p:nvPr/>
              </p:nvGrpSpPr>
              <p:grpSpPr bwMode="auto">
                <a:xfrm rot="-2424015">
                  <a:off x="4959" y="10532"/>
                  <a:ext cx="1475" cy="977"/>
                  <a:chOff x="4959" y="10532"/>
                  <a:chExt cx="1475" cy="977"/>
                </a:xfrm>
              </p:grpSpPr>
              <p:sp>
                <p:nvSpPr>
                  <p:cNvPr id="23595" name="Freeform 20">
                    <a:extLst>
                      <a:ext uri="{FF2B5EF4-FFF2-40B4-BE49-F238E27FC236}">
                        <a16:creationId xmlns:a16="http://schemas.microsoft.com/office/drawing/2014/main" id="{51139F07-C675-47DB-867E-188CE49FBF0B}"/>
                      </a:ext>
                    </a:extLst>
                  </p:cNvPr>
                  <p:cNvSpPr>
                    <a:spLocks/>
                  </p:cNvSpPr>
                  <p:nvPr/>
                </p:nvSpPr>
                <p:spPr bwMode="auto">
                  <a:xfrm rot="-7235393">
                    <a:off x="4974" y="10517"/>
                    <a:ext cx="669" cy="700"/>
                  </a:xfrm>
                  <a:custGeom>
                    <a:avLst/>
                    <a:gdLst>
                      <a:gd name="T0" fmla="*/ 0 w 390"/>
                      <a:gd name="T1" fmla="*/ 21437 h 420"/>
                      <a:gd name="T2" fmla="*/ 27004 w 390"/>
                      <a:gd name="T3" fmla="*/ 21437 h 420"/>
                      <a:gd name="T4" fmla="*/ 13497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solidFill>
                    <a:srgbClr val="FF0000"/>
                  </a:solidFill>
                  <a:ln w="9525">
                    <a:solidFill>
                      <a:srgbClr val="000000"/>
                    </a:solidFill>
                    <a:round/>
                    <a:headEnd/>
                    <a:tailEnd/>
                  </a:ln>
                </p:spPr>
                <p:txBody>
                  <a:bodyPr/>
                  <a:lstStyle/>
                  <a:p>
                    <a:endParaRPr lang="en-IN"/>
                  </a:p>
                </p:txBody>
              </p:sp>
              <p:sp>
                <p:nvSpPr>
                  <p:cNvPr id="23596" name="Freeform 21">
                    <a:extLst>
                      <a:ext uri="{FF2B5EF4-FFF2-40B4-BE49-F238E27FC236}">
                        <a16:creationId xmlns:a16="http://schemas.microsoft.com/office/drawing/2014/main" id="{B3D8C8F3-3B8D-4A59-957D-90200A92FF1B}"/>
                      </a:ext>
                    </a:extLst>
                  </p:cNvPr>
                  <p:cNvSpPr>
                    <a:spLocks/>
                  </p:cNvSpPr>
                  <p:nvPr/>
                </p:nvSpPr>
                <p:spPr bwMode="auto">
                  <a:xfrm rot="3511420">
                    <a:off x="5750" y="10825"/>
                    <a:ext cx="668" cy="700"/>
                  </a:xfrm>
                  <a:custGeom>
                    <a:avLst/>
                    <a:gdLst>
                      <a:gd name="T0" fmla="*/ 0 w 390"/>
                      <a:gd name="T1" fmla="*/ 21437 h 420"/>
                      <a:gd name="T2" fmla="*/ 26682 w 390"/>
                      <a:gd name="T3" fmla="*/ 21437 h 420"/>
                      <a:gd name="T4" fmla="*/ 13322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solidFill>
                    <a:srgbClr val="FF0000"/>
                  </a:solidFill>
                  <a:ln w="9525">
                    <a:solidFill>
                      <a:srgbClr val="000000"/>
                    </a:solidFill>
                    <a:round/>
                    <a:headEnd/>
                    <a:tailEnd/>
                  </a:ln>
                </p:spPr>
                <p:txBody>
                  <a:bodyPr/>
                  <a:lstStyle/>
                  <a:p>
                    <a:endParaRPr lang="en-IN"/>
                  </a:p>
                </p:txBody>
              </p:sp>
            </p:grpSp>
          </p:grpSp>
        </p:grpSp>
        <p:grpSp>
          <p:nvGrpSpPr>
            <p:cNvPr id="23558" name="Group 22">
              <a:extLst>
                <a:ext uri="{FF2B5EF4-FFF2-40B4-BE49-F238E27FC236}">
                  <a16:creationId xmlns:a16="http://schemas.microsoft.com/office/drawing/2014/main" id="{04A546F5-6895-48AA-B280-3D6F328AF03C}"/>
                </a:ext>
              </a:extLst>
            </p:cNvPr>
            <p:cNvGrpSpPr>
              <a:grpSpLocks/>
            </p:cNvGrpSpPr>
            <p:nvPr/>
          </p:nvGrpSpPr>
          <p:grpSpPr bwMode="auto">
            <a:xfrm>
              <a:off x="4286" y="754"/>
              <a:ext cx="732" cy="555"/>
              <a:chOff x="4876" y="981"/>
              <a:chExt cx="732" cy="555"/>
            </a:xfrm>
          </p:grpSpPr>
          <p:grpSp>
            <p:nvGrpSpPr>
              <p:cNvPr id="23575" name="Group 23">
                <a:extLst>
                  <a:ext uri="{FF2B5EF4-FFF2-40B4-BE49-F238E27FC236}">
                    <a16:creationId xmlns:a16="http://schemas.microsoft.com/office/drawing/2014/main" id="{9F08C4D6-A4D0-4DE9-9E75-01265CD5E4CF}"/>
                  </a:ext>
                </a:extLst>
              </p:cNvPr>
              <p:cNvGrpSpPr>
                <a:grpSpLocks/>
              </p:cNvGrpSpPr>
              <p:nvPr/>
            </p:nvGrpSpPr>
            <p:grpSpPr bwMode="auto">
              <a:xfrm rot="-140945">
                <a:off x="4876" y="981"/>
                <a:ext cx="460" cy="283"/>
                <a:chOff x="4800" y="10410"/>
                <a:chExt cx="1919" cy="1216"/>
              </a:xfrm>
            </p:grpSpPr>
            <p:sp>
              <p:nvSpPr>
                <p:cNvPr id="23586" name="Oval 24">
                  <a:extLst>
                    <a:ext uri="{FF2B5EF4-FFF2-40B4-BE49-F238E27FC236}">
                      <a16:creationId xmlns:a16="http://schemas.microsoft.com/office/drawing/2014/main" id="{10D4D9E7-886E-4C1C-9AA4-D1E3A205DB84}"/>
                    </a:ext>
                  </a:extLst>
                </p:cNvPr>
                <p:cNvSpPr>
                  <a:spLocks noChangeArrowheads="1"/>
                </p:cNvSpPr>
                <p:nvPr/>
              </p:nvSpPr>
              <p:spPr bwMode="auto">
                <a:xfrm rot="4251613">
                  <a:off x="5152" y="10058"/>
                  <a:ext cx="1216" cy="1919"/>
                </a:xfrm>
                <a:prstGeom prst="ellipse">
                  <a:avLst/>
                </a:prstGeom>
                <a:solidFill>
                  <a:srgbClr val="FF0000"/>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23587" name="Group 25">
                  <a:extLst>
                    <a:ext uri="{FF2B5EF4-FFF2-40B4-BE49-F238E27FC236}">
                      <a16:creationId xmlns:a16="http://schemas.microsoft.com/office/drawing/2014/main" id="{86532CDD-E05C-4E1A-B0D0-89A02BE33D8A}"/>
                    </a:ext>
                  </a:extLst>
                </p:cNvPr>
                <p:cNvGrpSpPr>
                  <a:grpSpLocks/>
                </p:cNvGrpSpPr>
                <p:nvPr/>
              </p:nvGrpSpPr>
              <p:grpSpPr bwMode="auto">
                <a:xfrm rot="-2424015">
                  <a:off x="4959" y="10532"/>
                  <a:ext cx="1475" cy="977"/>
                  <a:chOff x="4959" y="10532"/>
                  <a:chExt cx="1475" cy="977"/>
                </a:xfrm>
              </p:grpSpPr>
              <p:sp>
                <p:nvSpPr>
                  <p:cNvPr id="23588" name="Freeform 26">
                    <a:extLst>
                      <a:ext uri="{FF2B5EF4-FFF2-40B4-BE49-F238E27FC236}">
                        <a16:creationId xmlns:a16="http://schemas.microsoft.com/office/drawing/2014/main" id="{0507E8A9-903F-4758-A590-40A3E4E5D864}"/>
                      </a:ext>
                    </a:extLst>
                  </p:cNvPr>
                  <p:cNvSpPr>
                    <a:spLocks/>
                  </p:cNvSpPr>
                  <p:nvPr/>
                </p:nvSpPr>
                <p:spPr bwMode="auto">
                  <a:xfrm rot="-7235393">
                    <a:off x="4974" y="10517"/>
                    <a:ext cx="669" cy="700"/>
                  </a:xfrm>
                  <a:custGeom>
                    <a:avLst/>
                    <a:gdLst>
                      <a:gd name="T0" fmla="*/ 0 w 390"/>
                      <a:gd name="T1" fmla="*/ 21437 h 420"/>
                      <a:gd name="T2" fmla="*/ 27004 w 390"/>
                      <a:gd name="T3" fmla="*/ 21437 h 420"/>
                      <a:gd name="T4" fmla="*/ 13497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solidFill>
                    <a:srgbClr val="FF0000"/>
                  </a:solidFill>
                  <a:ln w="9525">
                    <a:solidFill>
                      <a:srgbClr val="000000"/>
                    </a:solidFill>
                    <a:round/>
                    <a:headEnd/>
                    <a:tailEnd/>
                  </a:ln>
                </p:spPr>
                <p:txBody>
                  <a:bodyPr/>
                  <a:lstStyle/>
                  <a:p>
                    <a:endParaRPr lang="en-IN"/>
                  </a:p>
                </p:txBody>
              </p:sp>
              <p:sp>
                <p:nvSpPr>
                  <p:cNvPr id="23589" name="Freeform 27">
                    <a:extLst>
                      <a:ext uri="{FF2B5EF4-FFF2-40B4-BE49-F238E27FC236}">
                        <a16:creationId xmlns:a16="http://schemas.microsoft.com/office/drawing/2014/main" id="{494F6D58-C960-495B-9DC2-63AC8175F136}"/>
                      </a:ext>
                    </a:extLst>
                  </p:cNvPr>
                  <p:cNvSpPr>
                    <a:spLocks/>
                  </p:cNvSpPr>
                  <p:nvPr/>
                </p:nvSpPr>
                <p:spPr bwMode="auto">
                  <a:xfrm rot="3511420">
                    <a:off x="5750" y="10825"/>
                    <a:ext cx="668" cy="700"/>
                  </a:xfrm>
                  <a:custGeom>
                    <a:avLst/>
                    <a:gdLst>
                      <a:gd name="T0" fmla="*/ 0 w 390"/>
                      <a:gd name="T1" fmla="*/ 21437 h 420"/>
                      <a:gd name="T2" fmla="*/ 26682 w 390"/>
                      <a:gd name="T3" fmla="*/ 21437 h 420"/>
                      <a:gd name="T4" fmla="*/ 13322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solidFill>
                    <a:srgbClr val="FF0000"/>
                  </a:solidFill>
                  <a:ln w="9525">
                    <a:solidFill>
                      <a:srgbClr val="000000"/>
                    </a:solidFill>
                    <a:round/>
                    <a:headEnd/>
                    <a:tailEnd/>
                  </a:ln>
                </p:spPr>
                <p:txBody>
                  <a:bodyPr/>
                  <a:lstStyle/>
                  <a:p>
                    <a:endParaRPr lang="en-IN"/>
                  </a:p>
                </p:txBody>
              </p:sp>
            </p:grpSp>
          </p:grpSp>
          <p:grpSp>
            <p:nvGrpSpPr>
              <p:cNvPr id="23576" name="Group 28">
                <a:extLst>
                  <a:ext uri="{FF2B5EF4-FFF2-40B4-BE49-F238E27FC236}">
                    <a16:creationId xmlns:a16="http://schemas.microsoft.com/office/drawing/2014/main" id="{EC050211-2F76-4922-BACC-781B7ED0F5A1}"/>
                  </a:ext>
                </a:extLst>
              </p:cNvPr>
              <p:cNvGrpSpPr>
                <a:grpSpLocks/>
              </p:cNvGrpSpPr>
              <p:nvPr/>
            </p:nvGrpSpPr>
            <p:grpSpPr bwMode="auto">
              <a:xfrm rot="-140945">
                <a:off x="5012" y="1117"/>
                <a:ext cx="460" cy="283"/>
                <a:chOff x="4800" y="10410"/>
                <a:chExt cx="1919" cy="1216"/>
              </a:xfrm>
            </p:grpSpPr>
            <p:sp>
              <p:nvSpPr>
                <p:cNvPr id="23582" name="Oval 29">
                  <a:extLst>
                    <a:ext uri="{FF2B5EF4-FFF2-40B4-BE49-F238E27FC236}">
                      <a16:creationId xmlns:a16="http://schemas.microsoft.com/office/drawing/2014/main" id="{23556BFD-3CE8-49C1-A799-05FE49443626}"/>
                    </a:ext>
                  </a:extLst>
                </p:cNvPr>
                <p:cNvSpPr>
                  <a:spLocks noChangeArrowheads="1"/>
                </p:cNvSpPr>
                <p:nvPr/>
              </p:nvSpPr>
              <p:spPr bwMode="auto">
                <a:xfrm rot="4251613">
                  <a:off x="5152" y="10058"/>
                  <a:ext cx="1216" cy="1919"/>
                </a:xfrm>
                <a:prstGeom prst="ellipse">
                  <a:avLst/>
                </a:prstGeom>
                <a:solidFill>
                  <a:srgbClr val="FF0000"/>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23583" name="Group 30">
                  <a:extLst>
                    <a:ext uri="{FF2B5EF4-FFF2-40B4-BE49-F238E27FC236}">
                      <a16:creationId xmlns:a16="http://schemas.microsoft.com/office/drawing/2014/main" id="{06B1E3B7-BC4B-401A-9899-088A8CB3AB25}"/>
                    </a:ext>
                  </a:extLst>
                </p:cNvPr>
                <p:cNvGrpSpPr>
                  <a:grpSpLocks/>
                </p:cNvGrpSpPr>
                <p:nvPr/>
              </p:nvGrpSpPr>
              <p:grpSpPr bwMode="auto">
                <a:xfrm rot="-2424015">
                  <a:off x="4959" y="10532"/>
                  <a:ext cx="1475" cy="977"/>
                  <a:chOff x="4959" y="10532"/>
                  <a:chExt cx="1475" cy="977"/>
                </a:xfrm>
              </p:grpSpPr>
              <p:sp>
                <p:nvSpPr>
                  <p:cNvPr id="23584" name="Freeform 31">
                    <a:extLst>
                      <a:ext uri="{FF2B5EF4-FFF2-40B4-BE49-F238E27FC236}">
                        <a16:creationId xmlns:a16="http://schemas.microsoft.com/office/drawing/2014/main" id="{521AC1BE-D456-47FC-9BC7-CD34E9F44033}"/>
                      </a:ext>
                    </a:extLst>
                  </p:cNvPr>
                  <p:cNvSpPr>
                    <a:spLocks/>
                  </p:cNvSpPr>
                  <p:nvPr/>
                </p:nvSpPr>
                <p:spPr bwMode="auto">
                  <a:xfrm rot="-7235393">
                    <a:off x="4974" y="10517"/>
                    <a:ext cx="669" cy="700"/>
                  </a:xfrm>
                  <a:custGeom>
                    <a:avLst/>
                    <a:gdLst>
                      <a:gd name="T0" fmla="*/ 0 w 390"/>
                      <a:gd name="T1" fmla="*/ 21437 h 420"/>
                      <a:gd name="T2" fmla="*/ 27004 w 390"/>
                      <a:gd name="T3" fmla="*/ 21437 h 420"/>
                      <a:gd name="T4" fmla="*/ 13497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solidFill>
                    <a:srgbClr val="FF0000"/>
                  </a:solidFill>
                  <a:ln w="9525">
                    <a:solidFill>
                      <a:srgbClr val="000000"/>
                    </a:solidFill>
                    <a:round/>
                    <a:headEnd/>
                    <a:tailEnd/>
                  </a:ln>
                </p:spPr>
                <p:txBody>
                  <a:bodyPr/>
                  <a:lstStyle/>
                  <a:p>
                    <a:endParaRPr lang="en-IN"/>
                  </a:p>
                </p:txBody>
              </p:sp>
              <p:sp>
                <p:nvSpPr>
                  <p:cNvPr id="23585" name="Freeform 32">
                    <a:extLst>
                      <a:ext uri="{FF2B5EF4-FFF2-40B4-BE49-F238E27FC236}">
                        <a16:creationId xmlns:a16="http://schemas.microsoft.com/office/drawing/2014/main" id="{464EBF9A-D490-43EF-B8D4-1CC126F5E0D6}"/>
                      </a:ext>
                    </a:extLst>
                  </p:cNvPr>
                  <p:cNvSpPr>
                    <a:spLocks/>
                  </p:cNvSpPr>
                  <p:nvPr/>
                </p:nvSpPr>
                <p:spPr bwMode="auto">
                  <a:xfrm rot="3511420">
                    <a:off x="5750" y="10825"/>
                    <a:ext cx="668" cy="700"/>
                  </a:xfrm>
                  <a:custGeom>
                    <a:avLst/>
                    <a:gdLst>
                      <a:gd name="T0" fmla="*/ 0 w 390"/>
                      <a:gd name="T1" fmla="*/ 21437 h 420"/>
                      <a:gd name="T2" fmla="*/ 26682 w 390"/>
                      <a:gd name="T3" fmla="*/ 21437 h 420"/>
                      <a:gd name="T4" fmla="*/ 13322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solidFill>
                    <a:srgbClr val="FF0000"/>
                  </a:solidFill>
                  <a:ln w="9525">
                    <a:solidFill>
                      <a:srgbClr val="000000"/>
                    </a:solidFill>
                    <a:round/>
                    <a:headEnd/>
                    <a:tailEnd/>
                  </a:ln>
                </p:spPr>
                <p:txBody>
                  <a:bodyPr/>
                  <a:lstStyle/>
                  <a:p>
                    <a:endParaRPr lang="en-IN"/>
                  </a:p>
                </p:txBody>
              </p:sp>
            </p:grpSp>
          </p:grpSp>
          <p:grpSp>
            <p:nvGrpSpPr>
              <p:cNvPr id="23577" name="Group 33">
                <a:extLst>
                  <a:ext uri="{FF2B5EF4-FFF2-40B4-BE49-F238E27FC236}">
                    <a16:creationId xmlns:a16="http://schemas.microsoft.com/office/drawing/2014/main" id="{7FB191AA-1352-42BB-BBAF-381EF361DAF4}"/>
                  </a:ext>
                </a:extLst>
              </p:cNvPr>
              <p:cNvGrpSpPr>
                <a:grpSpLocks/>
              </p:cNvGrpSpPr>
              <p:nvPr/>
            </p:nvGrpSpPr>
            <p:grpSpPr bwMode="auto">
              <a:xfrm rot="-140945">
                <a:off x="5148" y="1253"/>
                <a:ext cx="460" cy="283"/>
                <a:chOff x="4800" y="10410"/>
                <a:chExt cx="1919" cy="1216"/>
              </a:xfrm>
            </p:grpSpPr>
            <p:sp>
              <p:nvSpPr>
                <p:cNvPr id="23578" name="Oval 34">
                  <a:extLst>
                    <a:ext uri="{FF2B5EF4-FFF2-40B4-BE49-F238E27FC236}">
                      <a16:creationId xmlns:a16="http://schemas.microsoft.com/office/drawing/2014/main" id="{79AAB65D-5994-4B1C-8157-FFCB9F2A5ED3}"/>
                    </a:ext>
                  </a:extLst>
                </p:cNvPr>
                <p:cNvSpPr>
                  <a:spLocks noChangeArrowheads="1"/>
                </p:cNvSpPr>
                <p:nvPr/>
              </p:nvSpPr>
              <p:spPr bwMode="auto">
                <a:xfrm rot="4251613">
                  <a:off x="5152" y="10058"/>
                  <a:ext cx="1216" cy="1919"/>
                </a:xfrm>
                <a:prstGeom prst="ellipse">
                  <a:avLst/>
                </a:prstGeom>
                <a:solidFill>
                  <a:srgbClr val="FF0000"/>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23579" name="Group 35">
                  <a:extLst>
                    <a:ext uri="{FF2B5EF4-FFF2-40B4-BE49-F238E27FC236}">
                      <a16:creationId xmlns:a16="http://schemas.microsoft.com/office/drawing/2014/main" id="{24782121-30D5-425B-95F6-8E3D8CC66599}"/>
                    </a:ext>
                  </a:extLst>
                </p:cNvPr>
                <p:cNvGrpSpPr>
                  <a:grpSpLocks/>
                </p:cNvGrpSpPr>
                <p:nvPr/>
              </p:nvGrpSpPr>
              <p:grpSpPr bwMode="auto">
                <a:xfrm rot="-2424015">
                  <a:off x="4959" y="10532"/>
                  <a:ext cx="1475" cy="977"/>
                  <a:chOff x="4959" y="10532"/>
                  <a:chExt cx="1475" cy="977"/>
                </a:xfrm>
              </p:grpSpPr>
              <p:sp>
                <p:nvSpPr>
                  <p:cNvPr id="23580" name="Freeform 36">
                    <a:extLst>
                      <a:ext uri="{FF2B5EF4-FFF2-40B4-BE49-F238E27FC236}">
                        <a16:creationId xmlns:a16="http://schemas.microsoft.com/office/drawing/2014/main" id="{FF790FE5-5F6B-48C5-A07F-DA35515C5C99}"/>
                      </a:ext>
                    </a:extLst>
                  </p:cNvPr>
                  <p:cNvSpPr>
                    <a:spLocks/>
                  </p:cNvSpPr>
                  <p:nvPr/>
                </p:nvSpPr>
                <p:spPr bwMode="auto">
                  <a:xfrm rot="-7235393">
                    <a:off x="4974" y="10517"/>
                    <a:ext cx="669" cy="700"/>
                  </a:xfrm>
                  <a:custGeom>
                    <a:avLst/>
                    <a:gdLst>
                      <a:gd name="T0" fmla="*/ 0 w 390"/>
                      <a:gd name="T1" fmla="*/ 21437 h 420"/>
                      <a:gd name="T2" fmla="*/ 27004 w 390"/>
                      <a:gd name="T3" fmla="*/ 21437 h 420"/>
                      <a:gd name="T4" fmla="*/ 13497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solidFill>
                    <a:srgbClr val="FF0000"/>
                  </a:solidFill>
                  <a:ln w="9525">
                    <a:solidFill>
                      <a:srgbClr val="000000"/>
                    </a:solidFill>
                    <a:round/>
                    <a:headEnd/>
                    <a:tailEnd/>
                  </a:ln>
                </p:spPr>
                <p:txBody>
                  <a:bodyPr/>
                  <a:lstStyle/>
                  <a:p>
                    <a:endParaRPr lang="en-IN"/>
                  </a:p>
                </p:txBody>
              </p:sp>
              <p:sp>
                <p:nvSpPr>
                  <p:cNvPr id="23581" name="Freeform 37">
                    <a:extLst>
                      <a:ext uri="{FF2B5EF4-FFF2-40B4-BE49-F238E27FC236}">
                        <a16:creationId xmlns:a16="http://schemas.microsoft.com/office/drawing/2014/main" id="{A8122F73-87F0-42F4-91A2-EE6CBF8A9B1A}"/>
                      </a:ext>
                    </a:extLst>
                  </p:cNvPr>
                  <p:cNvSpPr>
                    <a:spLocks/>
                  </p:cNvSpPr>
                  <p:nvPr/>
                </p:nvSpPr>
                <p:spPr bwMode="auto">
                  <a:xfrm rot="3511420">
                    <a:off x="5750" y="10825"/>
                    <a:ext cx="668" cy="700"/>
                  </a:xfrm>
                  <a:custGeom>
                    <a:avLst/>
                    <a:gdLst>
                      <a:gd name="T0" fmla="*/ 0 w 390"/>
                      <a:gd name="T1" fmla="*/ 21437 h 420"/>
                      <a:gd name="T2" fmla="*/ 26682 w 390"/>
                      <a:gd name="T3" fmla="*/ 21437 h 420"/>
                      <a:gd name="T4" fmla="*/ 13322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solidFill>
                    <a:srgbClr val="FF0000"/>
                  </a:solidFill>
                  <a:ln w="9525">
                    <a:solidFill>
                      <a:srgbClr val="000000"/>
                    </a:solidFill>
                    <a:round/>
                    <a:headEnd/>
                    <a:tailEnd/>
                  </a:ln>
                </p:spPr>
                <p:txBody>
                  <a:bodyPr/>
                  <a:lstStyle/>
                  <a:p>
                    <a:endParaRPr lang="en-IN"/>
                  </a:p>
                </p:txBody>
              </p:sp>
            </p:grpSp>
          </p:grpSp>
        </p:grpSp>
        <p:grpSp>
          <p:nvGrpSpPr>
            <p:cNvPr id="23559" name="Group 38">
              <a:extLst>
                <a:ext uri="{FF2B5EF4-FFF2-40B4-BE49-F238E27FC236}">
                  <a16:creationId xmlns:a16="http://schemas.microsoft.com/office/drawing/2014/main" id="{C1089F6B-488E-41D1-A5A4-17F91F4F5D2F}"/>
                </a:ext>
              </a:extLst>
            </p:cNvPr>
            <p:cNvGrpSpPr>
              <a:grpSpLocks/>
            </p:cNvGrpSpPr>
            <p:nvPr/>
          </p:nvGrpSpPr>
          <p:grpSpPr bwMode="auto">
            <a:xfrm>
              <a:off x="4694" y="1071"/>
              <a:ext cx="732" cy="555"/>
              <a:chOff x="4876" y="981"/>
              <a:chExt cx="732" cy="555"/>
            </a:xfrm>
          </p:grpSpPr>
          <p:grpSp>
            <p:nvGrpSpPr>
              <p:cNvPr id="23560" name="Group 39">
                <a:extLst>
                  <a:ext uri="{FF2B5EF4-FFF2-40B4-BE49-F238E27FC236}">
                    <a16:creationId xmlns:a16="http://schemas.microsoft.com/office/drawing/2014/main" id="{53A8701A-E395-4448-AA72-7709A3726D87}"/>
                  </a:ext>
                </a:extLst>
              </p:cNvPr>
              <p:cNvGrpSpPr>
                <a:grpSpLocks/>
              </p:cNvGrpSpPr>
              <p:nvPr/>
            </p:nvGrpSpPr>
            <p:grpSpPr bwMode="auto">
              <a:xfrm rot="-140945">
                <a:off x="4876" y="981"/>
                <a:ext cx="460" cy="283"/>
                <a:chOff x="4800" y="10410"/>
                <a:chExt cx="1919" cy="1216"/>
              </a:xfrm>
            </p:grpSpPr>
            <p:sp>
              <p:nvSpPr>
                <p:cNvPr id="23571" name="Oval 40">
                  <a:extLst>
                    <a:ext uri="{FF2B5EF4-FFF2-40B4-BE49-F238E27FC236}">
                      <a16:creationId xmlns:a16="http://schemas.microsoft.com/office/drawing/2014/main" id="{7F2AB7DF-75DC-40BB-8D0B-20B9241569DB}"/>
                    </a:ext>
                  </a:extLst>
                </p:cNvPr>
                <p:cNvSpPr>
                  <a:spLocks noChangeArrowheads="1"/>
                </p:cNvSpPr>
                <p:nvPr/>
              </p:nvSpPr>
              <p:spPr bwMode="auto">
                <a:xfrm rot="4251613">
                  <a:off x="5152" y="10058"/>
                  <a:ext cx="1216" cy="1919"/>
                </a:xfrm>
                <a:prstGeom prst="ellipse">
                  <a:avLst/>
                </a:prstGeom>
                <a:solidFill>
                  <a:srgbClr val="FF0000"/>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23572" name="Group 41">
                  <a:extLst>
                    <a:ext uri="{FF2B5EF4-FFF2-40B4-BE49-F238E27FC236}">
                      <a16:creationId xmlns:a16="http://schemas.microsoft.com/office/drawing/2014/main" id="{18775A23-3FD8-4850-A636-F35EAFB86C99}"/>
                    </a:ext>
                  </a:extLst>
                </p:cNvPr>
                <p:cNvGrpSpPr>
                  <a:grpSpLocks/>
                </p:cNvGrpSpPr>
                <p:nvPr/>
              </p:nvGrpSpPr>
              <p:grpSpPr bwMode="auto">
                <a:xfrm rot="-2424015">
                  <a:off x="4959" y="10532"/>
                  <a:ext cx="1475" cy="977"/>
                  <a:chOff x="4959" y="10532"/>
                  <a:chExt cx="1475" cy="977"/>
                </a:xfrm>
              </p:grpSpPr>
              <p:sp>
                <p:nvSpPr>
                  <p:cNvPr id="23573" name="Freeform 42">
                    <a:extLst>
                      <a:ext uri="{FF2B5EF4-FFF2-40B4-BE49-F238E27FC236}">
                        <a16:creationId xmlns:a16="http://schemas.microsoft.com/office/drawing/2014/main" id="{47154E9B-7830-4D88-BDFB-F5F7D513AE66}"/>
                      </a:ext>
                    </a:extLst>
                  </p:cNvPr>
                  <p:cNvSpPr>
                    <a:spLocks/>
                  </p:cNvSpPr>
                  <p:nvPr/>
                </p:nvSpPr>
                <p:spPr bwMode="auto">
                  <a:xfrm rot="-7235393">
                    <a:off x="4974" y="10517"/>
                    <a:ext cx="669" cy="700"/>
                  </a:xfrm>
                  <a:custGeom>
                    <a:avLst/>
                    <a:gdLst>
                      <a:gd name="T0" fmla="*/ 0 w 390"/>
                      <a:gd name="T1" fmla="*/ 21437 h 420"/>
                      <a:gd name="T2" fmla="*/ 27004 w 390"/>
                      <a:gd name="T3" fmla="*/ 21437 h 420"/>
                      <a:gd name="T4" fmla="*/ 13497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solidFill>
                    <a:srgbClr val="FF0000"/>
                  </a:solidFill>
                  <a:ln w="9525">
                    <a:solidFill>
                      <a:srgbClr val="000000"/>
                    </a:solidFill>
                    <a:round/>
                    <a:headEnd/>
                    <a:tailEnd/>
                  </a:ln>
                </p:spPr>
                <p:txBody>
                  <a:bodyPr/>
                  <a:lstStyle/>
                  <a:p>
                    <a:endParaRPr lang="en-IN"/>
                  </a:p>
                </p:txBody>
              </p:sp>
              <p:sp>
                <p:nvSpPr>
                  <p:cNvPr id="23574" name="Freeform 43">
                    <a:extLst>
                      <a:ext uri="{FF2B5EF4-FFF2-40B4-BE49-F238E27FC236}">
                        <a16:creationId xmlns:a16="http://schemas.microsoft.com/office/drawing/2014/main" id="{480268CE-59D1-4D46-B1A4-30FD2AE58438}"/>
                      </a:ext>
                    </a:extLst>
                  </p:cNvPr>
                  <p:cNvSpPr>
                    <a:spLocks/>
                  </p:cNvSpPr>
                  <p:nvPr/>
                </p:nvSpPr>
                <p:spPr bwMode="auto">
                  <a:xfrm rot="3511420">
                    <a:off x="5750" y="10825"/>
                    <a:ext cx="668" cy="700"/>
                  </a:xfrm>
                  <a:custGeom>
                    <a:avLst/>
                    <a:gdLst>
                      <a:gd name="T0" fmla="*/ 0 w 390"/>
                      <a:gd name="T1" fmla="*/ 21437 h 420"/>
                      <a:gd name="T2" fmla="*/ 26682 w 390"/>
                      <a:gd name="T3" fmla="*/ 21437 h 420"/>
                      <a:gd name="T4" fmla="*/ 13322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solidFill>
                    <a:srgbClr val="FF0000"/>
                  </a:solidFill>
                  <a:ln w="9525">
                    <a:solidFill>
                      <a:srgbClr val="000000"/>
                    </a:solidFill>
                    <a:round/>
                    <a:headEnd/>
                    <a:tailEnd/>
                  </a:ln>
                </p:spPr>
                <p:txBody>
                  <a:bodyPr/>
                  <a:lstStyle/>
                  <a:p>
                    <a:endParaRPr lang="en-IN"/>
                  </a:p>
                </p:txBody>
              </p:sp>
            </p:grpSp>
          </p:grpSp>
          <p:grpSp>
            <p:nvGrpSpPr>
              <p:cNvPr id="23561" name="Group 44">
                <a:extLst>
                  <a:ext uri="{FF2B5EF4-FFF2-40B4-BE49-F238E27FC236}">
                    <a16:creationId xmlns:a16="http://schemas.microsoft.com/office/drawing/2014/main" id="{FCA7E09E-5895-434C-8EF4-98AD0279F9A9}"/>
                  </a:ext>
                </a:extLst>
              </p:cNvPr>
              <p:cNvGrpSpPr>
                <a:grpSpLocks/>
              </p:cNvGrpSpPr>
              <p:nvPr/>
            </p:nvGrpSpPr>
            <p:grpSpPr bwMode="auto">
              <a:xfrm rot="-140945">
                <a:off x="5012" y="1117"/>
                <a:ext cx="460" cy="283"/>
                <a:chOff x="4800" y="10410"/>
                <a:chExt cx="1919" cy="1216"/>
              </a:xfrm>
            </p:grpSpPr>
            <p:sp>
              <p:nvSpPr>
                <p:cNvPr id="23567" name="Oval 45">
                  <a:extLst>
                    <a:ext uri="{FF2B5EF4-FFF2-40B4-BE49-F238E27FC236}">
                      <a16:creationId xmlns:a16="http://schemas.microsoft.com/office/drawing/2014/main" id="{99251B0F-F664-4C90-BCC0-04459138BA8F}"/>
                    </a:ext>
                  </a:extLst>
                </p:cNvPr>
                <p:cNvSpPr>
                  <a:spLocks noChangeArrowheads="1"/>
                </p:cNvSpPr>
                <p:nvPr/>
              </p:nvSpPr>
              <p:spPr bwMode="auto">
                <a:xfrm rot="4251613">
                  <a:off x="5152" y="10058"/>
                  <a:ext cx="1216" cy="1919"/>
                </a:xfrm>
                <a:prstGeom prst="ellipse">
                  <a:avLst/>
                </a:prstGeom>
                <a:solidFill>
                  <a:srgbClr val="FF0000"/>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23568" name="Group 46">
                  <a:extLst>
                    <a:ext uri="{FF2B5EF4-FFF2-40B4-BE49-F238E27FC236}">
                      <a16:creationId xmlns:a16="http://schemas.microsoft.com/office/drawing/2014/main" id="{947AD61C-1E15-46B9-BF36-19E18B94CDD6}"/>
                    </a:ext>
                  </a:extLst>
                </p:cNvPr>
                <p:cNvGrpSpPr>
                  <a:grpSpLocks/>
                </p:cNvGrpSpPr>
                <p:nvPr/>
              </p:nvGrpSpPr>
              <p:grpSpPr bwMode="auto">
                <a:xfrm rot="-2424015">
                  <a:off x="4959" y="10532"/>
                  <a:ext cx="1475" cy="977"/>
                  <a:chOff x="4959" y="10532"/>
                  <a:chExt cx="1475" cy="977"/>
                </a:xfrm>
              </p:grpSpPr>
              <p:sp>
                <p:nvSpPr>
                  <p:cNvPr id="23569" name="Freeform 47">
                    <a:extLst>
                      <a:ext uri="{FF2B5EF4-FFF2-40B4-BE49-F238E27FC236}">
                        <a16:creationId xmlns:a16="http://schemas.microsoft.com/office/drawing/2014/main" id="{E4A21BF6-4D95-45FF-81A0-C932A5B465E5}"/>
                      </a:ext>
                    </a:extLst>
                  </p:cNvPr>
                  <p:cNvSpPr>
                    <a:spLocks/>
                  </p:cNvSpPr>
                  <p:nvPr/>
                </p:nvSpPr>
                <p:spPr bwMode="auto">
                  <a:xfrm rot="-7235393">
                    <a:off x="4974" y="10517"/>
                    <a:ext cx="669" cy="700"/>
                  </a:xfrm>
                  <a:custGeom>
                    <a:avLst/>
                    <a:gdLst>
                      <a:gd name="T0" fmla="*/ 0 w 390"/>
                      <a:gd name="T1" fmla="*/ 21437 h 420"/>
                      <a:gd name="T2" fmla="*/ 27004 w 390"/>
                      <a:gd name="T3" fmla="*/ 21437 h 420"/>
                      <a:gd name="T4" fmla="*/ 13497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solidFill>
                    <a:srgbClr val="FF0000"/>
                  </a:solidFill>
                  <a:ln w="9525">
                    <a:solidFill>
                      <a:srgbClr val="000000"/>
                    </a:solidFill>
                    <a:round/>
                    <a:headEnd/>
                    <a:tailEnd/>
                  </a:ln>
                </p:spPr>
                <p:txBody>
                  <a:bodyPr/>
                  <a:lstStyle/>
                  <a:p>
                    <a:endParaRPr lang="en-IN"/>
                  </a:p>
                </p:txBody>
              </p:sp>
              <p:sp>
                <p:nvSpPr>
                  <p:cNvPr id="23570" name="Freeform 48">
                    <a:extLst>
                      <a:ext uri="{FF2B5EF4-FFF2-40B4-BE49-F238E27FC236}">
                        <a16:creationId xmlns:a16="http://schemas.microsoft.com/office/drawing/2014/main" id="{A270D7E9-8A90-4FD4-8C54-1255F0047A67}"/>
                      </a:ext>
                    </a:extLst>
                  </p:cNvPr>
                  <p:cNvSpPr>
                    <a:spLocks/>
                  </p:cNvSpPr>
                  <p:nvPr/>
                </p:nvSpPr>
                <p:spPr bwMode="auto">
                  <a:xfrm rot="3511420">
                    <a:off x="5750" y="10825"/>
                    <a:ext cx="668" cy="700"/>
                  </a:xfrm>
                  <a:custGeom>
                    <a:avLst/>
                    <a:gdLst>
                      <a:gd name="T0" fmla="*/ 0 w 390"/>
                      <a:gd name="T1" fmla="*/ 21437 h 420"/>
                      <a:gd name="T2" fmla="*/ 26682 w 390"/>
                      <a:gd name="T3" fmla="*/ 21437 h 420"/>
                      <a:gd name="T4" fmla="*/ 13322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solidFill>
                    <a:srgbClr val="FF0000"/>
                  </a:solidFill>
                  <a:ln w="9525">
                    <a:solidFill>
                      <a:srgbClr val="000000"/>
                    </a:solidFill>
                    <a:round/>
                    <a:headEnd/>
                    <a:tailEnd/>
                  </a:ln>
                </p:spPr>
                <p:txBody>
                  <a:bodyPr/>
                  <a:lstStyle/>
                  <a:p>
                    <a:endParaRPr lang="en-IN"/>
                  </a:p>
                </p:txBody>
              </p:sp>
            </p:grpSp>
          </p:grpSp>
          <p:grpSp>
            <p:nvGrpSpPr>
              <p:cNvPr id="23562" name="Group 49">
                <a:extLst>
                  <a:ext uri="{FF2B5EF4-FFF2-40B4-BE49-F238E27FC236}">
                    <a16:creationId xmlns:a16="http://schemas.microsoft.com/office/drawing/2014/main" id="{9A86F831-89FA-43B0-9614-B0E91FBD99FB}"/>
                  </a:ext>
                </a:extLst>
              </p:cNvPr>
              <p:cNvGrpSpPr>
                <a:grpSpLocks/>
              </p:cNvGrpSpPr>
              <p:nvPr/>
            </p:nvGrpSpPr>
            <p:grpSpPr bwMode="auto">
              <a:xfrm rot="-140945">
                <a:off x="5148" y="1253"/>
                <a:ext cx="460" cy="283"/>
                <a:chOff x="4800" y="10410"/>
                <a:chExt cx="1919" cy="1216"/>
              </a:xfrm>
            </p:grpSpPr>
            <p:sp>
              <p:nvSpPr>
                <p:cNvPr id="23563" name="Oval 50">
                  <a:extLst>
                    <a:ext uri="{FF2B5EF4-FFF2-40B4-BE49-F238E27FC236}">
                      <a16:creationId xmlns:a16="http://schemas.microsoft.com/office/drawing/2014/main" id="{92827293-547B-42D6-BA3E-0E88FD02B911}"/>
                    </a:ext>
                  </a:extLst>
                </p:cNvPr>
                <p:cNvSpPr>
                  <a:spLocks noChangeArrowheads="1"/>
                </p:cNvSpPr>
                <p:nvPr/>
              </p:nvSpPr>
              <p:spPr bwMode="auto">
                <a:xfrm rot="4251613">
                  <a:off x="5152" y="10058"/>
                  <a:ext cx="1216" cy="1919"/>
                </a:xfrm>
                <a:prstGeom prst="ellipse">
                  <a:avLst/>
                </a:prstGeom>
                <a:solidFill>
                  <a:srgbClr val="FF0000"/>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23564" name="Group 51">
                  <a:extLst>
                    <a:ext uri="{FF2B5EF4-FFF2-40B4-BE49-F238E27FC236}">
                      <a16:creationId xmlns:a16="http://schemas.microsoft.com/office/drawing/2014/main" id="{C9E36826-F037-4DE7-9AE0-882D55881AB6}"/>
                    </a:ext>
                  </a:extLst>
                </p:cNvPr>
                <p:cNvGrpSpPr>
                  <a:grpSpLocks/>
                </p:cNvGrpSpPr>
                <p:nvPr/>
              </p:nvGrpSpPr>
              <p:grpSpPr bwMode="auto">
                <a:xfrm rot="-2424015">
                  <a:off x="4959" y="10532"/>
                  <a:ext cx="1475" cy="977"/>
                  <a:chOff x="4959" y="10532"/>
                  <a:chExt cx="1475" cy="977"/>
                </a:xfrm>
              </p:grpSpPr>
              <p:sp>
                <p:nvSpPr>
                  <p:cNvPr id="23565" name="Freeform 52">
                    <a:extLst>
                      <a:ext uri="{FF2B5EF4-FFF2-40B4-BE49-F238E27FC236}">
                        <a16:creationId xmlns:a16="http://schemas.microsoft.com/office/drawing/2014/main" id="{F93CA657-146D-4155-B171-3A5024400E24}"/>
                      </a:ext>
                    </a:extLst>
                  </p:cNvPr>
                  <p:cNvSpPr>
                    <a:spLocks/>
                  </p:cNvSpPr>
                  <p:nvPr/>
                </p:nvSpPr>
                <p:spPr bwMode="auto">
                  <a:xfrm rot="-7235393">
                    <a:off x="4974" y="10517"/>
                    <a:ext cx="669" cy="700"/>
                  </a:xfrm>
                  <a:custGeom>
                    <a:avLst/>
                    <a:gdLst>
                      <a:gd name="T0" fmla="*/ 0 w 390"/>
                      <a:gd name="T1" fmla="*/ 21437 h 420"/>
                      <a:gd name="T2" fmla="*/ 27004 w 390"/>
                      <a:gd name="T3" fmla="*/ 21437 h 420"/>
                      <a:gd name="T4" fmla="*/ 13497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solidFill>
                    <a:srgbClr val="FF0000"/>
                  </a:solidFill>
                  <a:ln w="9525">
                    <a:solidFill>
                      <a:srgbClr val="000000"/>
                    </a:solidFill>
                    <a:round/>
                    <a:headEnd/>
                    <a:tailEnd/>
                  </a:ln>
                </p:spPr>
                <p:txBody>
                  <a:bodyPr/>
                  <a:lstStyle/>
                  <a:p>
                    <a:endParaRPr lang="en-IN"/>
                  </a:p>
                </p:txBody>
              </p:sp>
              <p:sp>
                <p:nvSpPr>
                  <p:cNvPr id="23566" name="Freeform 53">
                    <a:extLst>
                      <a:ext uri="{FF2B5EF4-FFF2-40B4-BE49-F238E27FC236}">
                        <a16:creationId xmlns:a16="http://schemas.microsoft.com/office/drawing/2014/main" id="{34F53912-D79E-47C3-8CE0-36F65D85E3BB}"/>
                      </a:ext>
                    </a:extLst>
                  </p:cNvPr>
                  <p:cNvSpPr>
                    <a:spLocks/>
                  </p:cNvSpPr>
                  <p:nvPr/>
                </p:nvSpPr>
                <p:spPr bwMode="auto">
                  <a:xfrm rot="3511420">
                    <a:off x="5750" y="10825"/>
                    <a:ext cx="668" cy="700"/>
                  </a:xfrm>
                  <a:custGeom>
                    <a:avLst/>
                    <a:gdLst>
                      <a:gd name="T0" fmla="*/ 0 w 390"/>
                      <a:gd name="T1" fmla="*/ 21437 h 420"/>
                      <a:gd name="T2" fmla="*/ 26682 w 390"/>
                      <a:gd name="T3" fmla="*/ 21437 h 420"/>
                      <a:gd name="T4" fmla="*/ 13322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solidFill>
                    <a:srgbClr val="FF0000"/>
                  </a:solidFill>
                  <a:ln w="9525">
                    <a:solidFill>
                      <a:srgbClr val="000000"/>
                    </a:solidFill>
                    <a:round/>
                    <a:headEnd/>
                    <a:tailEnd/>
                  </a:ln>
                </p:spPr>
                <p:txBody>
                  <a:bodyPr/>
                  <a:lstStyle/>
                  <a:p>
                    <a:endParaRPr lang="en-IN"/>
                  </a:p>
                </p:txBody>
              </p:sp>
            </p:grpSp>
          </p:grpSp>
        </p:grpSp>
      </p:grpSp>
      <p:sp>
        <p:nvSpPr>
          <p:cNvPr id="23555" name="Rectangle 4">
            <a:extLst>
              <a:ext uri="{FF2B5EF4-FFF2-40B4-BE49-F238E27FC236}">
                <a16:creationId xmlns:a16="http://schemas.microsoft.com/office/drawing/2014/main" id="{57B09167-62E1-4CE6-A411-2706B1856250}"/>
              </a:ext>
            </a:extLst>
          </p:cNvPr>
          <p:cNvSpPr>
            <a:spLocks noGrp="1" noRot="1" noChangeArrowheads="1"/>
          </p:cNvSpPr>
          <p:nvPr>
            <p:ph type="title"/>
          </p:nvPr>
        </p:nvSpPr>
        <p:spPr/>
        <p:txBody>
          <a:bodyPr/>
          <a:lstStyle/>
          <a:p>
            <a:pPr eaLnBrk="1" hangingPunct="1"/>
            <a:r>
              <a:rPr lang="en-GB" altLang="en-US"/>
              <a:t>Photoelectric Effect</a:t>
            </a:r>
            <a:endParaRPr lang="en-US" altLang="en-US"/>
          </a:p>
        </p:txBody>
      </p:sp>
      <p:sp>
        <p:nvSpPr>
          <p:cNvPr id="23556" name="AutoShape 5">
            <a:extLst>
              <a:ext uri="{FF2B5EF4-FFF2-40B4-BE49-F238E27FC236}">
                <a16:creationId xmlns:a16="http://schemas.microsoft.com/office/drawing/2014/main" id="{CCCFC9BA-FF91-48A7-976B-8C4565766504}"/>
              </a:ext>
            </a:extLst>
          </p:cNvPr>
          <p:cNvSpPr>
            <a:spLocks noChangeArrowheads="1"/>
          </p:cNvSpPr>
          <p:nvPr/>
        </p:nvSpPr>
        <p:spPr bwMode="auto">
          <a:xfrm>
            <a:off x="1476375" y="4221163"/>
            <a:ext cx="6192838" cy="1225550"/>
          </a:xfrm>
          <a:prstGeom prst="cube">
            <a:avLst>
              <a:gd name="adj" fmla="val 25000"/>
            </a:avLst>
          </a:prstGeom>
          <a:solidFill>
            <a:srgbClr val="CCCC00"/>
          </a:solidFill>
          <a:ln w="9525">
            <a:solidFill>
              <a:schemeClr val="tx1"/>
            </a:solidFill>
            <a:miter lim="800000"/>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3" name="Date Placeholder 2">
            <a:extLst>
              <a:ext uri="{FF2B5EF4-FFF2-40B4-BE49-F238E27FC236}">
                <a16:creationId xmlns:a16="http://schemas.microsoft.com/office/drawing/2014/main" id="{A6B57D40-BDEB-4349-98F4-29F8D1D57040}"/>
              </a:ext>
            </a:extLst>
          </p:cNvPr>
          <p:cNvSpPr>
            <a:spLocks noGrp="1"/>
          </p:cNvSpPr>
          <p:nvPr>
            <p:ph type="dt" sz="half" idx="10"/>
          </p:nvPr>
        </p:nvSpPr>
        <p:spPr/>
        <p:txBody>
          <a:bodyPr/>
          <a:lstStyle/>
          <a:p>
            <a:pPr>
              <a:defRPr/>
            </a:pPr>
            <a:fld id="{B28A2774-A2C3-4B78-8D9B-FAAA6BBC6B53}" type="datetime1">
              <a:rPr lang="en-US" smtClean="0"/>
              <a:t>9/12/2020</a:t>
            </a:fld>
            <a:endParaRPr lang="en-US" dirty="0"/>
          </a:p>
        </p:txBody>
      </p:sp>
      <p:sp>
        <p:nvSpPr>
          <p:cNvPr id="4" name="Footer Placeholder 3">
            <a:extLst>
              <a:ext uri="{FF2B5EF4-FFF2-40B4-BE49-F238E27FC236}">
                <a16:creationId xmlns:a16="http://schemas.microsoft.com/office/drawing/2014/main" id="{3B70701A-FC58-4050-A50A-7E3B4D93AAE3}"/>
              </a:ext>
            </a:extLst>
          </p:cNvPr>
          <p:cNvSpPr>
            <a:spLocks noGrp="1"/>
          </p:cNvSpPr>
          <p:nvPr>
            <p:ph type="ftr" sz="quarter" idx="11"/>
          </p:nvPr>
        </p:nvSpPr>
        <p:spPr/>
        <p:txBody>
          <a:bodyPr/>
          <a:lstStyle/>
          <a:p>
            <a:pPr>
              <a:defRPr/>
            </a:pPr>
            <a:r>
              <a:rPr lang="pt-BR"/>
              <a:t>Dr. M V V K Srinivas Prasad, K L E F</a:t>
            </a:r>
            <a:endParaRPr lang="en-US" dirty="0"/>
          </a:p>
        </p:txBody>
      </p:sp>
      <p:sp>
        <p:nvSpPr>
          <p:cNvPr id="5" name="Slide Number Placeholder 4">
            <a:extLst>
              <a:ext uri="{FF2B5EF4-FFF2-40B4-BE49-F238E27FC236}">
                <a16:creationId xmlns:a16="http://schemas.microsoft.com/office/drawing/2014/main" id="{45C39742-D2E5-4E38-BCCA-46DC20EC05AA}"/>
              </a:ext>
            </a:extLst>
          </p:cNvPr>
          <p:cNvSpPr>
            <a:spLocks noGrp="1"/>
          </p:cNvSpPr>
          <p:nvPr>
            <p:ph type="sldNum" sz="quarter" idx="12"/>
          </p:nvPr>
        </p:nvSpPr>
        <p:spPr/>
        <p:txBody>
          <a:bodyPr/>
          <a:lstStyle/>
          <a:p>
            <a:pPr>
              <a:defRPr/>
            </a:pPr>
            <a:r>
              <a:rPr lang="en-US"/>
              <a:t>Confidential	                  </a:t>
            </a:r>
            <a:fld id="{EC4F0115-FF8C-4100-8535-81854F82E262}" type="slidenum">
              <a:rPr lang="en-US" smtClean="0"/>
              <a:pPr>
                <a:defRPr/>
              </a:pPr>
              <a:t>39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repeatCount="indefinite" accel="50000" fill="hold" nodeType="clickEffect">
                                  <p:stCondLst>
                                    <p:cond delay="0"/>
                                  </p:stCondLst>
                                  <p:endCondLst>
                                    <p:cond evt="onNext" delay="0">
                                      <p:tgtEl>
                                        <p:sldTgt/>
                                      </p:tgtEl>
                                    </p:cond>
                                  </p:endCondLst>
                                  <p:childTnLst>
                                    <p:animMotion origin="layout" path="M -3.33333E-6 4.71105E-6 L -0.44896 0.45076 " pathEditMode="relative" ptsTypes="AA">
                                      <p:cBhvr>
                                        <p:cTn id="6" dur="500" fill="hold"/>
                                        <p:tgtEl>
                                          <p:spTgt spid="2"/>
                                        </p:tgtEl>
                                        <p:attrNameLst>
                                          <p:attrName>ppt_x</p:attrName>
                                          <p:attrName>ppt_y</p:attrName>
                                        </p:attrNameLst>
                                      </p:cBhvr>
                                    </p:animMotion>
                                  </p:childTnLst>
                                  <p:subTnLst>
                                    <p:set>
                                      <p:cBhvr override="childStyle">
                                        <p:cTn dur="1" fill="hold" display="0" masterRel="sameClick" afterEffect="1">
                                          <p:stCondLst>
                                            <p:cond evt="end" delay="0">
                                              <p:tn val="5"/>
                                            </p:cond>
                                          </p:stCondLst>
                                        </p:cTn>
                                        <p:tgtEl>
                                          <p:spTgt spid="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45FA4359-D91F-41C0-9842-4E1769BC1231}"/>
              </a:ext>
            </a:extLst>
          </p:cNvPr>
          <p:cNvSpPr>
            <a:spLocks noGrp="1" noChangeArrowheads="1"/>
          </p:cNvSpPr>
          <p:nvPr>
            <p:ph type="title"/>
          </p:nvPr>
        </p:nvSpPr>
        <p:spPr>
          <a:xfrm>
            <a:off x="971550" y="609600"/>
            <a:ext cx="7200900" cy="1143000"/>
          </a:xfrm>
          <a:ln w="38100">
            <a:solidFill>
              <a:srgbClr val="00B050"/>
            </a:solidFill>
            <a:miter lim="800000"/>
            <a:headEnd/>
            <a:tailEnd/>
          </a:ln>
        </p:spPr>
        <p:txBody>
          <a:bodyPr/>
          <a:lstStyle/>
          <a:p>
            <a:pPr eaLnBrk="1" hangingPunct="1"/>
            <a:r>
              <a:rPr lang="en-US" altLang="zh-TW" sz="4000" b="1" dirty="0">
                <a:solidFill>
                  <a:schemeClr val="tx1"/>
                </a:solidFill>
                <a:latin typeface="Times New Roman" panose="02020603050405020304" pitchFamily="18" charset="0"/>
              </a:rPr>
              <a:t>Failures of Classical Physics</a:t>
            </a:r>
          </a:p>
        </p:txBody>
      </p:sp>
      <p:sp>
        <p:nvSpPr>
          <p:cNvPr id="15363" name="文字方塊 2">
            <a:extLst>
              <a:ext uri="{FF2B5EF4-FFF2-40B4-BE49-F238E27FC236}">
                <a16:creationId xmlns:a16="http://schemas.microsoft.com/office/drawing/2014/main" id="{59F51172-BD9A-4668-9270-610CED47E630}"/>
              </a:ext>
            </a:extLst>
          </p:cNvPr>
          <p:cNvSpPr txBox="1">
            <a:spLocks noChangeArrowheads="1"/>
          </p:cNvSpPr>
          <p:nvPr/>
        </p:nvSpPr>
        <p:spPr bwMode="auto">
          <a:xfrm>
            <a:off x="533401" y="2276475"/>
            <a:ext cx="8142288" cy="369411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just" eaLnBrk="1" hangingPunct="1"/>
            <a:r>
              <a:rPr lang="en-US" altLang="zh-TW" sz="3600" dirty="0">
                <a:latin typeface="Times New Roman" panose="02020603050405020304" pitchFamily="18" charset="0"/>
              </a:rPr>
              <a:t>Crucial experimental observations:</a:t>
            </a:r>
            <a:endParaRPr lang="en-US" altLang="zh-TW" sz="3600" dirty="0">
              <a:latin typeface="Times New Roman" panose="02020603050405020304" pitchFamily="18" charset="0"/>
              <a:cs typeface="Times New Roman" panose="02020603050405020304" pitchFamily="18" charset="0"/>
            </a:endParaRPr>
          </a:p>
          <a:p>
            <a:pPr algn="just" eaLnBrk="1" hangingPunct="1">
              <a:buFontTx/>
              <a:buAutoNum type="arabicPeriod"/>
            </a:pPr>
            <a:r>
              <a:rPr lang="en-US" altLang="zh-TW" sz="3600" dirty="0">
                <a:latin typeface="Times New Roman" panose="02020603050405020304" pitchFamily="18" charset="0"/>
                <a:cs typeface="Times New Roman" panose="02020603050405020304" pitchFamily="18" charset="0"/>
              </a:rPr>
              <a:t> Black-body radiation (Planck in 1900)</a:t>
            </a:r>
          </a:p>
          <a:p>
            <a:pPr algn="just" eaLnBrk="1" hangingPunct="1">
              <a:buFontTx/>
              <a:buAutoNum type="arabicPeriod"/>
            </a:pPr>
            <a:r>
              <a:rPr lang="en-US" altLang="zh-TW" sz="3600" dirty="0">
                <a:latin typeface="Times New Roman" panose="02020603050405020304" pitchFamily="18" charset="0"/>
                <a:cs typeface="Times New Roman" panose="02020603050405020304" pitchFamily="18" charset="0"/>
              </a:rPr>
              <a:t> Heat capacities of solids (Einstein 1905)</a:t>
            </a:r>
          </a:p>
          <a:p>
            <a:pPr algn="just" eaLnBrk="1" hangingPunct="1">
              <a:buFontTx/>
              <a:buAutoNum type="arabicPeriod"/>
            </a:pPr>
            <a:r>
              <a:rPr lang="en-US" altLang="zh-TW" sz="3600" dirty="0">
                <a:latin typeface="Times New Roman" panose="02020603050405020304" pitchFamily="18" charset="0"/>
                <a:cs typeface="Times New Roman" panose="02020603050405020304" pitchFamily="18" charset="0"/>
              </a:rPr>
              <a:t> Photoelectric effect (Einstein in 1905)</a:t>
            </a:r>
          </a:p>
          <a:p>
            <a:pPr algn="just" eaLnBrk="1" hangingPunct="1">
              <a:buFontTx/>
              <a:buAutoNum type="arabicPeriod"/>
            </a:pPr>
            <a:r>
              <a:rPr lang="en-US" altLang="zh-TW" sz="3600" dirty="0">
                <a:latin typeface="Times New Roman" panose="02020603050405020304" pitchFamily="18" charset="0"/>
                <a:cs typeface="Times New Roman" panose="02020603050405020304" pitchFamily="18" charset="0"/>
              </a:rPr>
              <a:t> Diffraction of electrons (Davisson and </a:t>
            </a:r>
            <a:r>
              <a:rPr lang="en-US" altLang="zh-TW" sz="3600" dirty="0" err="1">
                <a:latin typeface="Times New Roman" panose="02020603050405020304" pitchFamily="18" charset="0"/>
                <a:cs typeface="Times New Roman" panose="02020603050405020304" pitchFamily="18" charset="0"/>
              </a:rPr>
              <a:t>Germer</a:t>
            </a:r>
            <a:r>
              <a:rPr lang="en-US" altLang="zh-TW" sz="3600" dirty="0">
                <a:latin typeface="Times New Roman" panose="02020603050405020304" pitchFamily="18" charset="0"/>
                <a:cs typeface="Times New Roman" panose="02020603050405020304" pitchFamily="18" charset="0"/>
              </a:rPr>
              <a:t> in 1925)</a:t>
            </a:r>
          </a:p>
          <a:p>
            <a:pPr eaLnBrk="1" hangingPunct="1">
              <a:buFontTx/>
              <a:buAutoNum type="arabicPeriod"/>
            </a:pPr>
            <a:endParaRPr lang="zh-TW" altLang="en-US" dirty="0"/>
          </a:p>
        </p:txBody>
      </p:sp>
      <p:sp>
        <p:nvSpPr>
          <p:cNvPr id="2" name="Date Placeholder 1">
            <a:extLst>
              <a:ext uri="{FF2B5EF4-FFF2-40B4-BE49-F238E27FC236}">
                <a16:creationId xmlns:a16="http://schemas.microsoft.com/office/drawing/2014/main" id="{FEE6A1C0-5292-459F-9B43-E91AA4FFE689}"/>
              </a:ext>
            </a:extLst>
          </p:cNvPr>
          <p:cNvSpPr>
            <a:spLocks noGrp="1"/>
          </p:cNvSpPr>
          <p:nvPr>
            <p:ph type="dt" sz="half" idx="10"/>
          </p:nvPr>
        </p:nvSpPr>
        <p:spPr/>
        <p:txBody>
          <a:bodyPr/>
          <a:lstStyle/>
          <a:p>
            <a:pPr>
              <a:defRPr/>
            </a:pPr>
            <a:fld id="{19F522D9-BB8D-4DEB-9EFD-6F05C7AE7FBE}" type="datetime1">
              <a:rPr lang="en-US" smtClean="0"/>
              <a:t>9/12/2020</a:t>
            </a:fld>
            <a:endParaRPr lang="en-US" dirty="0"/>
          </a:p>
        </p:txBody>
      </p:sp>
      <p:sp>
        <p:nvSpPr>
          <p:cNvPr id="3" name="Footer Placeholder 2">
            <a:extLst>
              <a:ext uri="{FF2B5EF4-FFF2-40B4-BE49-F238E27FC236}">
                <a16:creationId xmlns:a16="http://schemas.microsoft.com/office/drawing/2014/main" id="{EB96D1D1-23DB-44A8-8DA2-011ED0684862}"/>
              </a:ext>
            </a:extLst>
          </p:cNvPr>
          <p:cNvSpPr>
            <a:spLocks noGrp="1"/>
          </p:cNvSpPr>
          <p:nvPr>
            <p:ph type="ftr" sz="quarter" idx="11"/>
          </p:nvPr>
        </p:nvSpPr>
        <p:spPr/>
        <p:txBody>
          <a:bodyPr/>
          <a:lstStyle/>
          <a:p>
            <a:pPr>
              <a:defRPr/>
            </a:pPr>
            <a:r>
              <a:rPr lang="pt-BR"/>
              <a:t>Dr. M V V K Srinivas Prasad, K L E F</a:t>
            </a:r>
            <a:endParaRPr lang="en-US" dirty="0"/>
          </a:p>
        </p:txBody>
      </p:sp>
      <p:sp>
        <p:nvSpPr>
          <p:cNvPr id="4" name="Slide Number Placeholder 3">
            <a:extLst>
              <a:ext uri="{FF2B5EF4-FFF2-40B4-BE49-F238E27FC236}">
                <a16:creationId xmlns:a16="http://schemas.microsoft.com/office/drawing/2014/main" id="{CC5ADF8D-49BC-4DC7-81C6-C17D98439A9C}"/>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1">
            <a:extLst>
              <a:ext uri="{FF2B5EF4-FFF2-40B4-BE49-F238E27FC236}">
                <a16:creationId xmlns:a16="http://schemas.microsoft.com/office/drawing/2014/main" id="{313975CE-8EFD-460C-9D8C-70F87F4DB9DE}"/>
              </a:ext>
            </a:extLst>
          </p:cNvPr>
          <p:cNvGrpSpPr>
            <a:grpSpLocks/>
          </p:cNvGrpSpPr>
          <p:nvPr/>
        </p:nvGrpSpPr>
        <p:grpSpPr bwMode="auto">
          <a:xfrm>
            <a:off x="7740650" y="1557338"/>
            <a:ext cx="935038" cy="719137"/>
            <a:chOff x="4876" y="981"/>
            <a:chExt cx="732" cy="555"/>
          </a:xfrm>
        </p:grpSpPr>
        <p:grpSp>
          <p:nvGrpSpPr>
            <p:cNvPr id="25609" name="Group 6">
              <a:extLst>
                <a:ext uri="{FF2B5EF4-FFF2-40B4-BE49-F238E27FC236}">
                  <a16:creationId xmlns:a16="http://schemas.microsoft.com/office/drawing/2014/main" id="{06346F6B-6FF1-49D0-9A6D-66C22690E117}"/>
                </a:ext>
              </a:extLst>
            </p:cNvPr>
            <p:cNvGrpSpPr>
              <a:grpSpLocks/>
            </p:cNvGrpSpPr>
            <p:nvPr/>
          </p:nvGrpSpPr>
          <p:grpSpPr bwMode="auto">
            <a:xfrm rot="-140945">
              <a:off x="4876" y="981"/>
              <a:ext cx="460" cy="283"/>
              <a:chOff x="4800" y="10410"/>
              <a:chExt cx="1919" cy="1216"/>
            </a:xfrm>
          </p:grpSpPr>
          <p:sp>
            <p:nvSpPr>
              <p:cNvPr id="25620" name="Oval 7">
                <a:extLst>
                  <a:ext uri="{FF2B5EF4-FFF2-40B4-BE49-F238E27FC236}">
                    <a16:creationId xmlns:a16="http://schemas.microsoft.com/office/drawing/2014/main" id="{CF3768CF-CF19-43F1-A6FC-FDB6B0386F73}"/>
                  </a:ext>
                </a:extLst>
              </p:cNvPr>
              <p:cNvSpPr>
                <a:spLocks noChangeArrowheads="1"/>
              </p:cNvSpPr>
              <p:nvPr/>
            </p:nvSpPr>
            <p:spPr bwMode="auto">
              <a:xfrm rot="4251613">
                <a:off x="5152" y="10058"/>
                <a:ext cx="1216" cy="1919"/>
              </a:xfrm>
              <a:prstGeom prst="ellipse">
                <a:avLst/>
              </a:prstGeom>
              <a:solidFill>
                <a:srgbClr val="3366FF"/>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25621" name="Group 8">
                <a:extLst>
                  <a:ext uri="{FF2B5EF4-FFF2-40B4-BE49-F238E27FC236}">
                    <a16:creationId xmlns:a16="http://schemas.microsoft.com/office/drawing/2014/main" id="{42943B76-EB45-4E0F-BBC5-8F251083B9EA}"/>
                  </a:ext>
                </a:extLst>
              </p:cNvPr>
              <p:cNvGrpSpPr>
                <a:grpSpLocks/>
              </p:cNvGrpSpPr>
              <p:nvPr/>
            </p:nvGrpSpPr>
            <p:grpSpPr bwMode="auto">
              <a:xfrm rot="-2424015">
                <a:off x="4959" y="10532"/>
                <a:ext cx="1475" cy="977"/>
                <a:chOff x="4959" y="10532"/>
                <a:chExt cx="1475" cy="977"/>
              </a:xfrm>
            </p:grpSpPr>
            <p:sp>
              <p:nvSpPr>
                <p:cNvPr id="25622" name="Freeform 9">
                  <a:extLst>
                    <a:ext uri="{FF2B5EF4-FFF2-40B4-BE49-F238E27FC236}">
                      <a16:creationId xmlns:a16="http://schemas.microsoft.com/office/drawing/2014/main" id="{D7CEC9A0-2F3F-4F3E-923D-32C8EA09CC10}"/>
                    </a:ext>
                  </a:extLst>
                </p:cNvPr>
                <p:cNvSpPr>
                  <a:spLocks/>
                </p:cNvSpPr>
                <p:nvPr/>
              </p:nvSpPr>
              <p:spPr bwMode="auto">
                <a:xfrm rot="-7235393">
                  <a:off x="4974" y="10517"/>
                  <a:ext cx="669" cy="700"/>
                </a:xfrm>
                <a:custGeom>
                  <a:avLst/>
                  <a:gdLst>
                    <a:gd name="T0" fmla="*/ 0 w 390"/>
                    <a:gd name="T1" fmla="*/ 21437 h 420"/>
                    <a:gd name="T2" fmla="*/ 27004 w 390"/>
                    <a:gd name="T3" fmla="*/ 21437 h 420"/>
                    <a:gd name="T4" fmla="*/ 13497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5623" name="Freeform 10">
                  <a:extLst>
                    <a:ext uri="{FF2B5EF4-FFF2-40B4-BE49-F238E27FC236}">
                      <a16:creationId xmlns:a16="http://schemas.microsoft.com/office/drawing/2014/main" id="{8FACFF00-197F-4112-8234-FB56BFFD7066}"/>
                    </a:ext>
                  </a:extLst>
                </p:cNvPr>
                <p:cNvSpPr>
                  <a:spLocks/>
                </p:cNvSpPr>
                <p:nvPr/>
              </p:nvSpPr>
              <p:spPr bwMode="auto">
                <a:xfrm rot="3511420">
                  <a:off x="5750" y="10825"/>
                  <a:ext cx="668" cy="700"/>
                </a:xfrm>
                <a:custGeom>
                  <a:avLst/>
                  <a:gdLst>
                    <a:gd name="T0" fmla="*/ 0 w 390"/>
                    <a:gd name="T1" fmla="*/ 21437 h 420"/>
                    <a:gd name="T2" fmla="*/ 26682 w 390"/>
                    <a:gd name="T3" fmla="*/ 21437 h 420"/>
                    <a:gd name="T4" fmla="*/ 13322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grpSp>
          <p:nvGrpSpPr>
            <p:cNvPr id="25610" name="Group 11">
              <a:extLst>
                <a:ext uri="{FF2B5EF4-FFF2-40B4-BE49-F238E27FC236}">
                  <a16:creationId xmlns:a16="http://schemas.microsoft.com/office/drawing/2014/main" id="{11BE8160-412E-4A07-BE9F-5B354CE973D6}"/>
                </a:ext>
              </a:extLst>
            </p:cNvPr>
            <p:cNvGrpSpPr>
              <a:grpSpLocks/>
            </p:cNvGrpSpPr>
            <p:nvPr/>
          </p:nvGrpSpPr>
          <p:grpSpPr bwMode="auto">
            <a:xfrm rot="-140945">
              <a:off x="5012" y="1117"/>
              <a:ext cx="460" cy="283"/>
              <a:chOff x="4800" y="10410"/>
              <a:chExt cx="1919" cy="1216"/>
            </a:xfrm>
          </p:grpSpPr>
          <p:sp>
            <p:nvSpPr>
              <p:cNvPr id="25616" name="Oval 12">
                <a:extLst>
                  <a:ext uri="{FF2B5EF4-FFF2-40B4-BE49-F238E27FC236}">
                    <a16:creationId xmlns:a16="http://schemas.microsoft.com/office/drawing/2014/main" id="{75897B35-1416-4430-A9BE-1AF02BE1D572}"/>
                  </a:ext>
                </a:extLst>
              </p:cNvPr>
              <p:cNvSpPr>
                <a:spLocks noChangeArrowheads="1"/>
              </p:cNvSpPr>
              <p:nvPr/>
            </p:nvSpPr>
            <p:spPr bwMode="auto">
              <a:xfrm rot="4251613">
                <a:off x="5152" y="10058"/>
                <a:ext cx="1216" cy="1919"/>
              </a:xfrm>
              <a:prstGeom prst="ellipse">
                <a:avLst/>
              </a:prstGeom>
              <a:solidFill>
                <a:srgbClr val="3366FF"/>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25617" name="Group 13">
                <a:extLst>
                  <a:ext uri="{FF2B5EF4-FFF2-40B4-BE49-F238E27FC236}">
                    <a16:creationId xmlns:a16="http://schemas.microsoft.com/office/drawing/2014/main" id="{D93A5BA4-81E8-4C81-AD03-D5B5BE0487A1}"/>
                  </a:ext>
                </a:extLst>
              </p:cNvPr>
              <p:cNvGrpSpPr>
                <a:grpSpLocks/>
              </p:cNvGrpSpPr>
              <p:nvPr/>
            </p:nvGrpSpPr>
            <p:grpSpPr bwMode="auto">
              <a:xfrm rot="-2424015">
                <a:off x="4959" y="10532"/>
                <a:ext cx="1475" cy="977"/>
                <a:chOff x="4959" y="10532"/>
                <a:chExt cx="1475" cy="977"/>
              </a:xfrm>
            </p:grpSpPr>
            <p:sp>
              <p:nvSpPr>
                <p:cNvPr id="25618" name="Freeform 14">
                  <a:extLst>
                    <a:ext uri="{FF2B5EF4-FFF2-40B4-BE49-F238E27FC236}">
                      <a16:creationId xmlns:a16="http://schemas.microsoft.com/office/drawing/2014/main" id="{E7FC62AE-A2B1-4349-8C95-CFD803F711DB}"/>
                    </a:ext>
                  </a:extLst>
                </p:cNvPr>
                <p:cNvSpPr>
                  <a:spLocks/>
                </p:cNvSpPr>
                <p:nvPr/>
              </p:nvSpPr>
              <p:spPr bwMode="auto">
                <a:xfrm rot="-7235393">
                  <a:off x="4974" y="10517"/>
                  <a:ext cx="669" cy="700"/>
                </a:xfrm>
                <a:custGeom>
                  <a:avLst/>
                  <a:gdLst>
                    <a:gd name="T0" fmla="*/ 0 w 390"/>
                    <a:gd name="T1" fmla="*/ 21437 h 420"/>
                    <a:gd name="T2" fmla="*/ 27004 w 390"/>
                    <a:gd name="T3" fmla="*/ 21437 h 420"/>
                    <a:gd name="T4" fmla="*/ 13497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5619" name="Freeform 15">
                  <a:extLst>
                    <a:ext uri="{FF2B5EF4-FFF2-40B4-BE49-F238E27FC236}">
                      <a16:creationId xmlns:a16="http://schemas.microsoft.com/office/drawing/2014/main" id="{A53FF3FD-AEC2-4E3E-955F-D8FABE027A15}"/>
                    </a:ext>
                  </a:extLst>
                </p:cNvPr>
                <p:cNvSpPr>
                  <a:spLocks/>
                </p:cNvSpPr>
                <p:nvPr/>
              </p:nvSpPr>
              <p:spPr bwMode="auto">
                <a:xfrm rot="3511420">
                  <a:off x="5750" y="10825"/>
                  <a:ext cx="668" cy="700"/>
                </a:xfrm>
                <a:custGeom>
                  <a:avLst/>
                  <a:gdLst>
                    <a:gd name="T0" fmla="*/ 0 w 390"/>
                    <a:gd name="T1" fmla="*/ 21437 h 420"/>
                    <a:gd name="T2" fmla="*/ 26682 w 390"/>
                    <a:gd name="T3" fmla="*/ 21437 h 420"/>
                    <a:gd name="T4" fmla="*/ 13322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grpSp>
          <p:nvGrpSpPr>
            <p:cNvPr id="25611" name="Group 16">
              <a:extLst>
                <a:ext uri="{FF2B5EF4-FFF2-40B4-BE49-F238E27FC236}">
                  <a16:creationId xmlns:a16="http://schemas.microsoft.com/office/drawing/2014/main" id="{9430FA21-6C45-4FDE-A634-41EFE3CC1206}"/>
                </a:ext>
              </a:extLst>
            </p:cNvPr>
            <p:cNvGrpSpPr>
              <a:grpSpLocks/>
            </p:cNvGrpSpPr>
            <p:nvPr/>
          </p:nvGrpSpPr>
          <p:grpSpPr bwMode="auto">
            <a:xfrm rot="-140945">
              <a:off x="5148" y="1253"/>
              <a:ext cx="460" cy="283"/>
              <a:chOff x="4800" y="10410"/>
              <a:chExt cx="1919" cy="1216"/>
            </a:xfrm>
          </p:grpSpPr>
          <p:sp>
            <p:nvSpPr>
              <p:cNvPr id="25612" name="Oval 17">
                <a:extLst>
                  <a:ext uri="{FF2B5EF4-FFF2-40B4-BE49-F238E27FC236}">
                    <a16:creationId xmlns:a16="http://schemas.microsoft.com/office/drawing/2014/main" id="{8AFEFA21-53D7-42A7-89BB-6472F6BF7125}"/>
                  </a:ext>
                </a:extLst>
              </p:cNvPr>
              <p:cNvSpPr>
                <a:spLocks noChangeArrowheads="1"/>
              </p:cNvSpPr>
              <p:nvPr/>
            </p:nvSpPr>
            <p:spPr bwMode="auto">
              <a:xfrm rot="4251613">
                <a:off x="5152" y="10058"/>
                <a:ext cx="1216" cy="1919"/>
              </a:xfrm>
              <a:prstGeom prst="ellipse">
                <a:avLst/>
              </a:prstGeom>
              <a:solidFill>
                <a:srgbClr val="3366FF"/>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25613" name="Group 18">
                <a:extLst>
                  <a:ext uri="{FF2B5EF4-FFF2-40B4-BE49-F238E27FC236}">
                    <a16:creationId xmlns:a16="http://schemas.microsoft.com/office/drawing/2014/main" id="{9BE06C39-4EBF-48E7-9B63-E605E7C7C7B9}"/>
                  </a:ext>
                </a:extLst>
              </p:cNvPr>
              <p:cNvGrpSpPr>
                <a:grpSpLocks/>
              </p:cNvGrpSpPr>
              <p:nvPr/>
            </p:nvGrpSpPr>
            <p:grpSpPr bwMode="auto">
              <a:xfrm rot="-2424015">
                <a:off x="4959" y="10532"/>
                <a:ext cx="1475" cy="977"/>
                <a:chOff x="4959" y="10532"/>
                <a:chExt cx="1475" cy="977"/>
              </a:xfrm>
            </p:grpSpPr>
            <p:sp>
              <p:nvSpPr>
                <p:cNvPr id="25614" name="Freeform 19">
                  <a:extLst>
                    <a:ext uri="{FF2B5EF4-FFF2-40B4-BE49-F238E27FC236}">
                      <a16:creationId xmlns:a16="http://schemas.microsoft.com/office/drawing/2014/main" id="{7F170E60-3953-421C-8D01-A854E87CF89E}"/>
                    </a:ext>
                  </a:extLst>
                </p:cNvPr>
                <p:cNvSpPr>
                  <a:spLocks/>
                </p:cNvSpPr>
                <p:nvPr/>
              </p:nvSpPr>
              <p:spPr bwMode="auto">
                <a:xfrm rot="-7235393">
                  <a:off x="4974" y="10517"/>
                  <a:ext cx="669" cy="700"/>
                </a:xfrm>
                <a:custGeom>
                  <a:avLst/>
                  <a:gdLst>
                    <a:gd name="T0" fmla="*/ 0 w 390"/>
                    <a:gd name="T1" fmla="*/ 21437 h 420"/>
                    <a:gd name="T2" fmla="*/ 27004 w 390"/>
                    <a:gd name="T3" fmla="*/ 21437 h 420"/>
                    <a:gd name="T4" fmla="*/ 13497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5615" name="Freeform 20">
                  <a:extLst>
                    <a:ext uri="{FF2B5EF4-FFF2-40B4-BE49-F238E27FC236}">
                      <a16:creationId xmlns:a16="http://schemas.microsoft.com/office/drawing/2014/main" id="{6DCB07D5-4471-4F2D-8928-ABAE49421291}"/>
                    </a:ext>
                  </a:extLst>
                </p:cNvPr>
                <p:cNvSpPr>
                  <a:spLocks/>
                </p:cNvSpPr>
                <p:nvPr/>
              </p:nvSpPr>
              <p:spPr bwMode="auto">
                <a:xfrm rot="3511420">
                  <a:off x="5750" y="10825"/>
                  <a:ext cx="668" cy="700"/>
                </a:xfrm>
                <a:custGeom>
                  <a:avLst/>
                  <a:gdLst>
                    <a:gd name="T0" fmla="*/ 0 w 390"/>
                    <a:gd name="T1" fmla="*/ 21437 h 420"/>
                    <a:gd name="T2" fmla="*/ 26682 w 390"/>
                    <a:gd name="T3" fmla="*/ 21437 h 420"/>
                    <a:gd name="T4" fmla="*/ 13322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grpSp>
      <p:sp>
        <p:nvSpPr>
          <p:cNvPr id="25603" name="Rectangle 4">
            <a:extLst>
              <a:ext uri="{FF2B5EF4-FFF2-40B4-BE49-F238E27FC236}">
                <a16:creationId xmlns:a16="http://schemas.microsoft.com/office/drawing/2014/main" id="{26656805-B2BE-448A-85E0-22010F971608}"/>
              </a:ext>
            </a:extLst>
          </p:cNvPr>
          <p:cNvSpPr>
            <a:spLocks noGrp="1" noRot="1" noChangeArrowheads="1"/>
          </p:cNvSpPr>
          <p:nvPr>
            <p:ph type="title"/>
          </p:nvPr>
        </p:nvSpPr>
        <p:spPr>
          <a:xfrm>
            <a:off x="323850" y="260350"/>
            <a:ext cx="8540750" cy="1143000"/>
          </a:xfrm>
        </p:spPr>
        <p:txBody>
          <a:bodyPr/>
          <a:lstStyle/>
          <a:p>
            <a:pPr eaLnBrk="1" hangingPunct="1"/>
            <a:r>
              <a:rPr lang="en-GB" altLang="en-US"/>
              <a:t>Photoelectric Effect</a:t>
            </a:r>
            <a:endParaRPr lang="en-US" altLang="en-US"/>
          </a:p>
        </p:txBody>
      </p:sp>
      <p:grpSp>
        <p:nvGrpSpPr>
          <p:cNvPr id="9" name="Group 25">
            <a:extLst>
              <a:ext uri="{FF2B5EF4-FFF2-40B4-BE49-F238E27FC236}">
                <a16:creationId xmlns:a16="http://schemas.microsoft.com/office/drawing/2014/main" id="{A06685B7-534D-4C06-A856-6B71D45AC961}"/>
              </a:ext>
            </a:extLst>
          </p:cNvPr>
          <p:cNvGrpSpPr>
            <a:grpSpLocks/>
          </p:cNvGrpSpPr>
          <p:nvPr/>
        </p:nvGrpSpPr>
        <p:grpSpPr bwMode="auto">
          <a:xfrm>
            <a:off x="2987675" y="4724400"/>
            <a:ext cx="617538" cy="536575"/>
            <a:chOff x="2200" y="1752"/>
            <a:chExt cx="389" cy="338"/>
          </a:xfrm>
        </p:grpSpPr>
        <p:sp>
          <p:nvSpPr>
            <p:cNvPr id="25606" name="Oval 22">
              <a:extLst>
                <a:ext uri="{FF2B5EF4-FFF2-40B4-BE49-F238E27FC236}">
                  <a16:creationId xmlns:a16="http://schemas.microsoft.com/office/drawing/2014/main" id="{A94CA080-31E9-4594-BD3A-B828179D1927}"/>
                </a:ext>
              </a:extLst>
            </p:cNvPr>
            <p:cNvSpPr>
              <a:spLocks noChangeArrowheads="1"/>
            </p:cNvSpPr>
            <p:nvPr/>
          </p:nvSpPr>
          <p:spPr bwMode="auto">
            <a:xfrm>
              <a:off x="2200" y="2024"/>
              <a:ext cx="72" cy="66"/>
            </a:xfrm>
            <a:prstGeom prst="ellipse">
              <a:avLst/>
            </a:prstGeom>
            <a:solidFill>
              <a:srgbClr val="FF9900"/>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25607" name="Oval 23">
              <a:extLst>
                <a:ext uri="{FF2B5EF4-FFF2-40B4-BE49-F238E27FC236}">
                  <a16:creationId xmlns:a16="http://schemas.microsoft.com/office/drawing/2014/main" id="{EF0E94AF-DEB5-4121-ACF7-4C30A92CF2B0}"/>
                </a:ext>
              </a:extLst>
            </p:cNvPr>
            <p:cNvSpPr>
              <a:spLocks noChangeArrowheads="1"/>
            </p:cNvSpPr>
            <p:nvPr/>
          </p:nvSpPr>
          <p:spPr bwMode="auto">
            <a:xfrm>
              <a:off x="2517" y="1979"/>
              <a:ext cx="72" cy="66"/>
            </a:xfrm>
            <a:prstGeom prst="ellipse">
              <a:avLst/>
            </a:prstGeom>
            <a:solidFill>
              <a:srgbClr val="FF9900"/>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25608" name="Oval 24">
              <a:extLst>
                <a:ext uri="{FF2B5EF4-FFF2-40B4-BE49-F238E27FC236}">
                  <a16:creationId xmlns:a16="http://schemas.microsoft.com/office/drawing/2014/main" id="{D2F61F3C-C9E1-4DE5-AB1B-B11D36807926}"/>
                </a:ext>
              </a:extLst>
            </p:cNvPr>
            <p:cNvSpPr>
              <a:spLocks noChangeArrowheads="1"/>
            </p:cNvSpPr>
            <p:nvPr/>
          </p:nvSpPr>
          <p:spPr bwMode="auto">
            <a:xfrm>
              <a:off x="2290" y="1752"/>
              <a:ext cx="72" cy="66"/>
            </a:xfrm>
            <a:prstGeom prst="ellipse">
              <a:avLst/>
            </a:prstGeom>
            <a:solidFill>
              <a:srgbClr val="FF9900"/>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25605" name="AutoShape 5">
            <a:extLst>
              <a:ext uri="{FF2B5EF4-FFF2-40B4-BE49-F238E27FC236}">
                <a16:creationId xmlns:a16="http://schemas.microsoft.com/office/drawing/2014/main" id="{44C92A6E-C6CE-40F7-B71D-53BA3354C996}"/>
              </a:ext>
            </a:extLst>
          </p:cNvPr>
          <p:cNvSpPr>
            <a:spLocks noChangeArrowheads="1"/>
          </p:cNvSpPr>
          <p:nvPr/>
        </p:nvSpPr>
        <p:spPr bwMode="auto">
          <a:xfrm>
            <a:off x="1476375" y="4221163"/>
            <a:ext cx="6192838" cy="1225550"/>
          </a:xfrm>
          <a:prstGeom prst="cube">
            <a:avLst>
              <a:gd name="adj" fmla="val 25000"/>
            </a:avLst>
          </a:prstGeom>
          <a:solidFill>
            <a:srgbClr val="CCCC00"/>
          </a:solidFill>
          <a:ln w="9525">
            <a:solidFill>
              <a:schemeClr val="tx1"/>
            </a:solidFill>
            <a:miter lim="800000"/>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3" name="Date Placeholder 2">
            <a:extLst>
              <a:ext uri="{FF2B5EF4-FFF2-40B4-BE49-F238E27FC236}">
                <a16:creationId xmlns:a16="http://schemas.microsoft.com/office/drawing/2014/main" id="{A04984A4-1B17-4A5C-9824-9FB0C1C2E5A8}"/>
              </a:ext>
            </a:extLst>
          </p:cNvPr>
          <p:cNvSpPr>
            <a:spLocks noGrp="1"/>
          </p:cNvSpPr>
          <p:nvPr>
            <p:ph type="dt" sz="half" idx="10"/>
          </p:nvPr>
        </p:nvSpPr>
        <p:spPr/>
        <p:txBody>
          <a:bodyPr/>
          <a:lstStyle/>
          <a:p>
            <a:pPr>
              <a:defRPr/>
            </a:pPr>
            <a:fld id="{87F94B5D-C7AF-4F72-9605-799B6E0C69C3}" type="datetime1">
              <a:rPr lang="en-US" smtClean="0"/>
              <a:t>9/12/2020</a:t>
            </a:fld>
            <a:endParaRPr lang="en-US" dirty="0"/>
          </a:p>
        </p:txBody>
      </p:sp>
      <p:sp>
        <p:nvSpPr>
          <p:cNvPr id="4" name="Footer Placeholder 3">
            <a:extLst>
              <a:ext uri="{FF2B5EF4-FFF2-40B4-BE49-F238E27FC236}">
                <a16:creationId xmlns:a16="http://schemas.microsoft.com/office/drawing/2014/main" id="{4177E814-58D7-449A-9F05-4D220F895443}"/>
              </a:ext>
            </a:extLst>
          </p:cNvPr>
          <p:cNvSpPr>
            <a:spLocks noGrp="1"/>
          </p:cNvSpPr>
          <p:nvPr>
            <p:ph type="ftr" sz="quarter" idx="11"/>
          </p:nvPr>
        </p:nvSpPr>
        <p:spPr/>
        <p:txBody>
          <a:bodyPr/>
          <a:lstStyle/>
          <a:p>
            <a:pPr>
              <a:defRPr/>
            </a:pPr>
            <a:r>
              <a:rPr lang="pt-BR"/>
              <a:t>Dr. M V V K Srinivas Prasad, K L E F</a:t>
            </a:r>
            <a:endParaRPr lang="en-US" dirty="0"/>
          </a:p>
        </p:txBody>
      </p:sp>
      <p:sp>
        <p:nvSpPr>
          <p:cNvPr id="5" name="Slide Number Placeholder 4">
            <a:extLst>
              <a:ext uri="{FF2B5EF4-FFF2-40B4-BE49-F238E27FC236}">
                <a16:creationId xmlns:a16="http://schemas.microsoft.com/office/drawing/2014/main" id="{F921B41B-7D8E-4A3B-B673-0C60EDE033AE}"/>
              </a:ext>
            </a:extLst>
          </p:cNvPr>
          <p:cNvSpPr>
            <a:spLocks noGrp="1"/>
          </p:cNvSpPr>
          <p:nvPr>
            <p:ph type="sldNum" sz="quarter" idx="12"/>
          </p:nvPr>
        </p:nvSpPr>
        <p:spPr/>
        <p:txBody>
          <a:bodyPr/>
          <a:lstStyle/>
          <a:p>
            <a:pPr>
              <a:defRPr/>
            </a:pPr>
            <a:r>
              <a:rPr lang="en-US"/>
              <a:t>Confidential	                  </a:t>
            </a:r>
            <a:fld id="{EC4F0115-FF8C-4100-8535-81854F82E262}" type="slidenum">
              <a:rPr lang="en-US" smtClean="0"/>
              <a:pPr>
                <a:defRPr/>
              </a:pPr>
              <a:t>40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repeatCount="indefinite" accel="50000" fill="hold" nodeType="clickEffect">
                                  <p:stCondLst>
                                    <p:cond delay="0"/>
                                  </p:stCondLst>
                                  <p:endCondLst>
                                    <p:cond evt="onNext" delay="0">
                                      <p:tgtEl>
                                        <p:sldTgt/>
                                      </p:tgtEl>
                                    </p:cond>
                                  </p:endCondLst>
                                  <p:childTnLst>
                                    <p:animMotion origin="layout" path="M -3.05556E-6 3.58299E-6 L -0.496 0.42995 " pathEditMode="relative" ptsTypes="AA">
                                      <p:cBhvr>
                                        <p:cTn id="6" dur="500" fill="hold"/>
                                        <p:tgtEl>
                                          <p:spTgt spid="2"/>
                                        </p:tgtEl>
                                        <p:attrNameLst>
                                          <p:attrName>ppt_x</p:attrName>
                                          <p:attrName>ppt_y</p:attrName>
                                        </p:attrNameLst>
                                      </p:cBhvr>
                                    </p:animMotion>
                                  </p:childTnLst>
                                  <p:subTnLst>
                                    <p:set>
                                      <p:cBhvr override="childStyle">
                                        <p:cTn dur="1" fill="hold" display="0" masterRel="sameClick" afterEffect="1">
                                          <p:stCondLst>
                                            <p:cond evt="end" delay="0">
                                              <p:tn val="5"/>
                                            </p:cond>
                                          </p:stCondLst>
                                        </p:cTn>
                                        <p:tgtEl>
                                          <p:spTgt spid="2"/>
                                        </p:tgtEl>
                                        <p:attrNameLst>
                                          <p:attrName>style.visibility</p:attrName>
                                        </p:attrNameLst>
                                      </p:cBhvr>
                                      <p:to>
                                        <p:strVal val="hidden"/>
                                      </p:to>
                                    </p:set>
                                  </p:sub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par>
                                <p:cTn id="10" presetID="2" presetClass="exit" presetSubtype="9" repeatCount="indefinite" fill="hold" nodeType="withEffect">
                                  <p:stCondLst>
                                    <p:cond delay="0"/>
                                  </p:stCondLst>
                                  <p:endCondLst>
                                    <p:cond evt="onNext" delay="0">
                                      <p:tgtEl>
                                        <p:sldTgt/>
                                      </p:tgtEl>
                                    </p:cond>
                                  </p:endCondLst>
                                  <p:childTnLst>
                                    <p:anim calcmode="lin" valueType="num">
                                      <p:cBhvr additive="base">
                                        <p:cTn id="11" dur="500"/>
                                        <p:tgtEl>
                                          <p:spTgt spid="9"/>
                                        </p:tgtEl>
                                        <p:attrNameLst>
                                          <p:attrName>ppt_x</p:attrName>
                                        </p:attrNameLst>
                                      </p:cBhvr>
                                      <p:tavLst>
                                        <p:tav tm="0">
                                          <p:val>
                                            <p:strVal val="ppt_x"/>
                                          </p:val>
                                        </p:tav>
                                        <p:tav tm="100000">
                                          <p:val>
                                            <p:strVal val="0-ppt_w/2"/>
                                          </p:val>
                                        </p:tav>
                                      </p:tavLst>
                                    </p:anim>
                                    <p:anim calcmode="lin" valueType="num">
                                      <p:cBhvr additive="base">
                                        <p:cTn id="12" dur="500"/>
                                        <p:tgtEl>
                                          <p:spTgt spid="9"/>
                                        </p:tgtEl>
                                        <p:attrNameLst>
                                          <p:attrName>ppt_y</p:attrName>
                                        </p:attrNameLst>
                                      </p:cBhvr>
                                      <p:tavLst>
                                        <p:tav tm="0">
                                          <p:val>
                                            <p:strVal val="ppt_y"/>
                                          </p:val>
                                        </p:tav>
                                        <p:tav tm="100000">
                                          <p:val>
                                            <p:strVal val="0-ppt_h/2"/>
                                          </p:val>
                                        </p:tav>
                                      </p:tavLst>
                                    </p:anim>
                                    <p:set>
                                      <p:cBhvr>
                                        <p:cTn id="1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4">
            <a:extLst>
              <a:ext uri="{FF2B5EF4-FFF2-40B4-BE49-F238E27FC236}">
                <a16:creationId xmlns:a16="http://schemas.microsoft.com/office/drawing/2014/main" id="{4F7D0F27-9BCF-4BB4-A7E1-42059D6FA2BE}"/>
              </a:ext>
            </a:extLst>
          </p:cNvPr>
          <p:cNvGrpSpPr>
            <a:grpSpLocks/>
          </p:cNvGrpSpPr>
          <p:nvPr/>
        </p:nvGrpSpPr>
        <p:grpSpPr bwMode="auto">
          <a:xfrm>
            <a:off x="6948488" y="1484313"/>
            <a:ext cx="1368425" cy="1223962"/>
            <a:chOff x="4377" y="935"/>
            <a:chExt cx="1231" cy="964"/>
          </a:xfrm>
        </p:grpSpPr>
        <p:grpSp>
          <p:nvGrpSpPr>
            <p:cNvPr id="27665" name="Group 6">
              <a:extLst>
                <a:ext uri="{FF2B5EF4-FFF2-40B4-BE49-F238E27FC236}">
                  <a16:creationId xmlns:a16="http://schemas.microsoft.com/office/drawing/2014/main" id="{AEA785FD-2073-4508-AC34-5CBFBCFE703E}"/>
                </a:ext>
              </a:extLst>
            </p:cNvPr>
            <p:cNvGrpSpPr>
              <a:grpSpLocks/>
            </p:cNvGrpSpPr>
            <p:nvPr/>
          </p:nvGrpSpPr>
          <p:grpSpPr bwMode="auto">
            <a:xfrm>
              <a:off x="4876" y="981"/>
              <a:ext cx="732" cy="555"/>
              <a:chOff x="4876" y="981"/>
              <a:chExt cx="732" cy="555"/>
            </a:xfrm>
          </p:grpSpPr>
          <p:grpSp>
            <p:nvGrpSpPr>
              <p:cNvPr id="27698" name="Group 7">
                <a:extLst>
                  <a:ext uri="{FF2B5EF4-FFF2-40B4-BE49-F238E27FC236}">
                    <a16:creationId xmlns:a16="http://schemas.microsoft.com/office/drawing/2014/main" id="{AA168E71-D538-423F-BBBF-972DA47CF7E6}"/>
                  </a:ext>
                </a:extLst>
              </p:cNvPr>
              <p:cNvGrpSpPr>
                <a:grpSpLocks/>
              </p:cNvGrpSpPr>
              <p:nvPr/>
            </p:nvGrpSpPr>
            <p:grpSpPr bwMode="auto">
              <a:xfrm rot="-140945">
                <a:off x="4876" y="981"/>
                <a:ext cx="460" cy="283"/>
                <a:chOff x="4800" y="10410"/>
                <a:chExt cx="1919" cy="1216"/>
              </a:xfrm>
            </p:grpSpPr>
            <p:sp>
              <p:nvSpPr>
                <p:cNvPr id="27709" name="Oval 8">
                  <a:extLst>
                    <a:ext uri="{FF2B5EF4-FFF2-40B4-BE49-F238E27FC236}">
                      <a16:creationId xmlns:a16="http://schemas.microsoft.com/office/drawing/2014/main" id="{97E6BC67-A550-4E2C-9C5D-66FD16300118}"/>
                    </a:ext>
                  </a:extLst>
                </p:cNvPr>
                <p:cNvSpPr>
                  <a:spLocks noChangeArrowheads="1"/>
                </p:cNvSpPr>
                <p:nvPr/>
              </p:nvSpPr>
              <p:spPr bwMode="auto">
                <a:xfrm rot="4251613">
                  <a:off x="5152" y="10058"/>
                  <a:ext cx="1216" cy="1919"/>
                </a:xfrm>
                <a:prstGeom prst="ellipse">
                  <a:avLst/>
                </a:prstGeom>
                <a:solidFill>
                  <a:srgbClr val="3366FF"/>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27710" name="Group 9">
                  <a:extLst>
                    <a:ext uri="{FF2B5EF4-FFF2-40B4-BE49-F238E27FC236}">
                      <a16:creationId xmlns:a16="http://schemas.microsoft.com/office/drawing/2014/main" id="{F33DD1F9-5E64-4D7F-9E94-58CC160B0095}"/>
                    </a:ext>
                  </a:extLst>
                </p:cNvPr>
                <p:cNvGrpSpPr>
                  <a:grpSpLocks/>
                </p:cNvGrpSpPr>
                <p:nvPr/>
              </p:nvGrpSpPr>
              <p:grpSpPr bwMode="auto">
                <a:xfrm rot="-2424015">
                  <a:off x="4959" y="10532"/>
                  <a:ext cx="1475" cy="977"/>
                  <a:chOff x="4959" y="10532"/>
                  <a:chExt cx="1475" cy="977"/>
                </a:xfrm>
              </p:grpSpPr>
              <p:sp>
                <p:nvSpPr>
                  <p:cNvPr id="27711" name="Freeform 10">
                    <a:extLst>
                      <a:ext uri="{FF2B5EF4-FFF2-40B4-BE49-F238E27FC236}">
                        <a16:creationId xmlns:a16="http://schemas.microsoft.com/office/drawing/2014/main" id="{29F21DEB-984D-4979-B528-EFAEFC72D6C3}"/>
                      </a:ext>
                    </a:extLst>
                  </p:cNvPr>
                  <p:cNvSpPr>
                    <a:spLocks/>
                  </p:cNvSpPr>
                  <p:nvPr/>
                </p:nvSpPr>
                <p:spPr bwMode="auto">
                  <a:xfrm rot="-7235393">
                    <a:off x="4974" y="10517"/>
                    <a:ext cx="669" cy="700"/>
                  </a:xfrm>
                  <a:custGeom>
                    <a:avLst/>
                    <a:gdLst>
                      <a:gd name="T0" fmla="*/ 0 w 390"/>
                      <a:gd name="T1" fmla="*/ 21437 h 420"/>
                      <a:gd name="T2" fmla="*/ 27004 w 390"/>
                      <a:gd name="T3" fmla="*/ 21437 h 420"/>
                      <a:gd name="T4" fmla="*/ 13497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7712" name="Freeform 11">
                    <a:extLst>
                      <a:ext uri="{FF2B5EF4-FFF2-40B4-BE49-F238E27FC236}">
                        <a16:creationId xmlns:a16="http://schemas.microsoft.com/office/drawing/2014/main" id="{41160B36-D896-4B6B-B9F1-CAEE67EB97B9}"/>
                      </a:ext>
                    </a:extLst>
                  </p:cNvPr>
                  <p:cNvSpPr>
                    <a:spLocks/>
                  </p:cNvSpPr>
                  <p:nvPr/>
                </p:nvSpPr>
                <p:spPr bwMode="auto">
                  <a:xfrm rot="3511420">
                    <a:off x="5750" y="10825"/>
                    <a:ext cx="668" cy="700"/>
                  </a:xfrm>
                  <a:custGeom>
                    <a:avLst/>
                    <a:gdLst>
                      <a:gd name="T0" fmla="*/ 0 w 390"/>
                      <a:gd name="T1" fmla="*/ 21437 h 420"/>
                      <a:gd name="T2" fmla="*/ 26682 w 390"/>
                      <a:gd name="T3" fmla="*/ 21437 h 420"/>
                      <a:gd name="T4" fmla="*/ 13322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grpSp>
            <p:nvGrpSpPr>
              <p:cNvPr id="27699" name="Group 12">
                <a:extLst>
                  <a:ext uri="{FF2B5EF4-FFF2-40B4-BE49-F238E27FC236}">
                    <a16:creationId xmlns:a16="http://schemas.microsoft.com/office/drawing/2014/main" id="{1CB2BFA3-2C81-4969-B103-26C9944DD34A}"/>
                  </a:ext>
                </a:extLst>
              </p:cNvPr>
              <p:cNvGrpSpPr>
                <a:grpSpLocks/>
              </p:cNvGrpSpPr>
              <p:nvPr/>
            </p:nvGrpSpPr>
            <p:grpSpPr bwMode="auto">
              <a:xfrm rot="-140945">
                <a:off x="5012" y="1117"/>
                <a:ext cx="460" cy="283"/>
                <a:chOff x="4800" y="10410"/>
                <a:chExt cx="1919" cy="1216"/>
              </a:xfrm>
            </p:grpSpPr>
            <p:sp>
              <p:nvSpPr>
                <p:cNvPr id="27705" name="Oval 13">
                  <a:extLst>
                    <a:ext uri="{FF2B5EF4-FFF2-40B4-BE49-F238E27FC236}">
                      <a16:creationId xmlns:a16="http://schemas.microsoft.com/office/drawing/2014/main" id="{4C19FA4F-1AAF-476B-9C8C-6B698725EA17}"/>
                    </a:ext>
                  </a:extLst>
                </p:cNvPr>
                <p:cNvSpPr>
                  <a:spLocks noChangeArrowheads="1"/>
                </p:cNvSpPr>
                <p:nvPr/>
              </p:nvSpPr>
              <p:spPr bwMode="auto">
                <a:xfrm rot="4251613">
                  <a:off x="5152" y="10058"/>
                  <a:ext cx="1216" cy="1919"/>
                </a:xfrm>
                <a:prstGeom prst="ellipse">
                  <a:avLst/>
                </a:prstGeom>
                <a:solidFill>
                  <a:srgbClr val="3366FF"/>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27706" name="Group 14">
                  <a:extLst>
                    <a:ext uri="{FF2B5EF4-FFF2-40B4-BE49-F238E27FC236}">
                      <a16:creationId xmlns:a16="http://schemas.microsoft.com/office/drawing/2014/main" id="{23C5F91C-68ED-4298-91AE-A223BEC28B38}"/>
                    </a:ext>
                  </a:extLst>
                </p:cNvPr>
                <p:cNvGrpSpPr>
                  <a:grpSpLocks/>
                </p:cNvGrpSpPr>
                <p:nvPr/>
              </p:nvGrpSpPr>
              <p:grpSpPr bwMode="auto">
                <a:xfrm rot="-2424015">
                  <a:off x="4959" y="10532"/>
                  <a:ext cx="1475" cy="977"/>
                  <a:chOff x="4959" y="10532"/>
                  <a:chExt cx="1475" cy="977"/>
                </a:xfrm>
              </p:grpSpPr>
              <p:sp>
                <p:nvSpPr>
                  <p:cNvPr id="27707" name="Freeform 15">
                    <a:extLst>
                      <a:ext uri="{FF2B5EF4-FFF2-40B4-BE49-F238E27FC236}">
                        <a16:creationId xmlns:a16="http://schemas.microsoft.com/office/drawing/2014/main" id="{3787D3AE-E107-496E-8901-EA87D5D0277C}"/>
                      </a:ext>
                    </a:extLst>
                  </p:cNvPr>
                  <p:cNvSpPr>
                    <a:spLocks/>
                  </p:cNvSpPr>
                  <p:nvPr/>
                </p:nvSpPr>
                <p:spPr bwMode="auto">
                  <a:xfrm rot="-7235393">
                    <a:off x="4974" y="10517"/>
                    <a:ext cx="669" cy="700"/>
                  </a:xfrm>
                  <a:custGeom>
                    <a:avLst/>
                    <a:gdLst>
                      <a:gd name="T0" fmla="*/ 0 w 390"/>
                      <a:gd name="T1" fmla="*/ 21437 h 420"/>
                      <a:gd name="T2" fmla="*/ 27004 w 390"/>
                      <a:gd name="T3" fmla="*/ 21437 h 420"/>
                      <a:gd name="T4" fmla="*/ 13497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7708" name="Freeform 16">
                    <a:extLst>
                      <a:ext uri="{FF2B5EF4-FFF2-40B4-BE49-F238E27FC236}">
                        <a16:creationId xmlns:a16="http://schemas.microsoft.com/office/drawing/2014/main" id="{60A73C67-886F-478E-95C8-07147D1DCCA0}"/>
                      </a:ext>
                    </a:extLst>
                  </p:cNvPr>
                  <p:cNvSpPr>
                    <a:spLocks/>
                  </p:cNvSpPr>
                  <p:nvPr/>
                </p:nvSpPr>
                <p:spPr bwMode="auto">
                  <a:xfrm rot="3511420">
                    <a:off x="5750" y="10825"/>
                    <a:ext cx="668" cy="700"/>
                  </a:xfrm>
                  <a:custGeom>
                    <a:avLst/>
                    <a:gdLst>
                      <a:gd name="T0" fmla="*/ 0 w 390"/>
                      <a:gd name="T1" fmla="*/ 21437 h 420"/>
                      <a:gd name="T2" fmla="*/ 26682 w 390"/>
                      <a:gd name="T3" fmla="*/ 21437 h 420"/>
                      <a:gd name="T4" fmla="*/ 13322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grpSp>
            <p:nvGrpSpPr>
              <p:cNvPr id="27700" name="Group 17">
                <a:extLst>
                  <a:ext uri="{FF2B5EF4-FFF2-40B4-BE49-F238E27FC236}">
                    <a16:creationId xmlns:a16="http://schemas.microsoft.com/office/drawing/2014/main" id="{61F2635A-1C38-4D79-AA85-83FADAF5A6A0}"/>
                  </a:ext>
                </a:extLst>
              </p:cNvPr>
              <p:cNvGrpSpPr>
                <a:grpSpLocks/>
              </p:cNvGrpSpPr>
              <p:nvPr/>
            </p:nvGrpSpPr>
            <p:grpSpPr bwMode="auto">
              <a:xfrm rot="-140945">
                <a:off x="5148" y="1253"/>
                <a:ext cx="460" cy="283"/>
                <a:chOff x="4800" y="10410"/>
                <a:chExt cx="1919" cy="1216"/>
              </a:xfrm>
            </p:grpSpPr>
            <p:sp>
              <p:nvSpPr>
                <p:cNvPr id="27701" name="Oval 18">
                  <a:extLst>
                    <a:ext uri="{FF2B5EF4-FFF2-40B4-BE49-F238E27FC236}">
                      <a16:creationId xmlns:a16="http://schemas.microsoft.com/office/drawing/2014/main" id="{AB8152ED-FE59-4575-8E68-657DE40C0634}"/>
                    </a:ext>
                  </a:extLst>
                </p:cNvPr>
                <p:cNvSpPr>
                  <a:spLocks noChangeArrowheads="1"/>
                </p:cNvSpPr>
                <p:nvPr/>
              </p:nvSpPr>
              <p:spPr bwMode="auto">
                <a:xfrm rot="4251613">
                  <a:off x="5152" y="10058"/>
                  <a:ext cx="1216" cy="1919"/>
                </a:xfrm>
                <a:prstGeom prst="ellipse">
                  <a:avLst/>
                </a:prstGeom>
                <a:solidFill>
                  <a:srgbClr val="3366FF"/>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27702" name="Group 19">
                  <a:extLst>
                    <a:ext uri="{FF2B5EF4-FFF2-40B4-BE49-F238E27FC236}">
                      <a16:creationId xmlns:a16="http://schemas.microsoft.com/office/drawing/2014/main" id="{7E84BBCA-63B8-4163-9398-7E92D8B8B4F2}"/>
                    </a:ext>
                  </a:extLst>
                </p:cNvPr>
                <p:cNvGrpSpPr>
                  <a:grpSpLocks/>
                </p:cNvGrpSpPr>
                <p:nvPr/>
              </p:nvGrpSpPr>
              <p:grpSpPr bwMode="auto">
                <a:xfrm rot="-2424015">
                  <a:off x="4959" y="10532"/>
                  <a:ext cx="1475" cy="977"/>
                  <a:chOff x="4959" y="10532"/>
                  <a:chExt cx="1475" cy="977"/>
                </a:xfrm>
              </p:grpSpPr>
              <p:sp>
                <p:nvSpPr>
                  <p:cNvPr id="27703" name="Freeform 20">
                    <a:extLst>
                      <a:ext uri="{FF2B5EF4-FFF2-40B4-BE49-F238E27FC236}">
                        <a16:creationId xmlns:a16="http://schemas.microsoft.com/office/drawing/2014/main" id="{4D546B20-7050-4FF7-9560-80039C1B8B82}"/>
                      </a:ext>
                    </a:extLst>
                  </p:cNvPr>
                  <p:cNvSpPr>
                    <a:spLocks/>
                  </p:cNvSpPr>
                  <p:nvPr/>
                </p:nvSpPr>
                <p:spPr bwMode="auto">
                  <a:xfrm rot="-7235393">
                    <a:off x="4974" y="10517"/>
                    <a:ext cx="669" cy="700"/>
                  </a:xfrm>
                  <a:custGeom>
                    <a:avLst/>
                    <a:gdLst>
                      <a:gd name="T0" fmla="*/ 0 w 390"/>
                      <a:gd name="T1" fmla="*/ 21437 h 420"/>
                      <a:gd name="T2" fmla="*/ 27004 w 390"/>
                      <a:gd name="T3" fmla="*/ 21437 h 420"/>
                      <a:gd name="T4" fmla="*/ 13497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7704" name="Freeform 21">
                    <a:extLst>
                      <a:ext uri="{FF2B5EF4-FFF2-40B4-BE49-F238E27FC236}">
                        <a16:creationId xmlns:a16="http://schemas.microsoft.com/office/drawing/2014/main" id="{D81F55E9-ADCA-42A7-83D1-1FB862021D7C}"/>
                      </a:ext>
                    </a:extLst>
                  </p:cNvPr>
                  <p:cNvSpPr>
                    <a:spLocks/>
                  </p:cNvSpPr>
                  <p:nvPr/>
                </p:nvSpPr>
                <p:spPr bwMode="auto">
                  <a:xfrm rot="3511420">
                    <a:off x="5750" y="10825"/>
                    <a:ext cx="668" cy="700"/>
                  </a:xfrm>
                  <a:custGeom>
                    <a:avLst/>
                    <a:gdLst>
                      <a:gd name="T0" fmla="*/ 0 w 390"/>
                      <a:gd name="T1" fmla="*/ 21437 h 420"/>
                      <a:gd name="T2" fmla="*/ 26682 w 390"/>
                      <a:gd name="T3" fmla="*/ 21437 h 420"/>
                      <a:gd name="T4" fmla="*/ 13322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grpSp>
        <p:grpSp>
          <p:nvGrpSpPr>
            <p:cNvPr id="27666" name="Group 22">
              <a:extLst>
                <a:ext uri="{FF2B5EF4-FFF2-40B4-BE49-F238E27FC236}">
                  <a16:creationId xmlns:a16="http://schemas.microsoft.com/office/drawing/2014/main" id="{3A9CC9FF-A5E7-4859-B9E3-1EA6C126C312}"/>
                </a:ext>
              </a:extLst>
            </p:cNvPr>
            <p:cNvGrpSpPr>
              <a:grpSpLocks/>
            </p:cNvGrpSpPr>
            <p:nvPr/>
          </p:nvGrpSpPr>
          <p:grpSpPr bwMode="auto">
            <a:xfrm>
              <a:off x="4830" y="1344"/>
              <a:ext cx="732" cy="555"/>
              <a:chOff x="4876" y="981"/>
              <a:chExt cx="732" cy="555"/>
            </a:xfrm>
          </p:grpSpPr>
          <p:grpSp>
            <p:nvGrpSpPr>
              <p:cNvPr id="27683" name="Group 23">
                <a:extLst>
                  <a:ext uri="{FF2B5EF4-FFF2-40B4-BE49-F238E27FC236}">
                    <a16:creationId xmlns:a16="http://schemas.microsoft.com/office/drawing/2014/main" id="{00DA56C5-66EA-4250-A409-657586F3F938}"/>
                  </a:ext>
                </a:extLst>
              </p:cNvPr>
              <p:cNvGrpSpPr>
                <a:grpSpLocks/>
              </p:cNvGrpSpPr>
              <p:nvPr/>
            </p:nvGrpSpPr>
            <p:grpSpPr bwMode="auto">
              <a:xfrm rot="-140945">
                <a:off x="4876" y="981"/>
                <a:ext cx="460" cy="283"/>
                <a:chOff x="4800" y="10410"/>
                <a:chExt cx="1919" cy="1216"/>
              </a:xfrm>
            </p:grpSpPr>
            <p:sp>
              <p:nvSpPr>
                <p:cNvPr id="27694" name="Oval 24">
                  <a:extLst>
                    <a:ext uri="{FF2B5EF4-FFF2-40B4-BE49-F238E27FC236}">
                      <a16:creationId xmlns:a16="http://schemas.microsoft.com/office/drawing/2014/main" id="{D7958A12-25FF-4192-AC39-5E177B6A5545}"/>
                    </a:ext>
                  </a:extLst>
                </p:cNvPr>
                <p:cNvSpPr>
                  <a:spLocks noChangeArrowheads="1"/>
                </p:cNvSpPr>
                <p:nvPr/>
              </p:nvSpPr>
              <p:spPr bwMode="auto">
                <a:xfrm rot="4251613">
                  <a:off x="5152" y="10058"/>
                  <a:ext cx="1216" cy="1919"/>
                </a:xfrm>
                <a:prstGeom prst="ellipse">
                  <a:avLst/>
                </a:prstGeom>
                <a:solidFill>
                  <a:srgbClr val="3366FF"/>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27695" name="Group 25">
                  <a:extLst>
                    <a:ext uri="{FF2B5EF4-FFF2-40B4-BE49-F238E27FC236}">
                      <a16:creationId xmlns:a16="http://schemas.microsoft.com/office/drawing/2014/main" id="{2DBF2C88-2904-46B4-9D80-388FF2F9E022}"/>
                    </a:ext>
                  </a:extLst>
                </p:cNvPr>
                <p:cNvGrpSpPr>
                  <a:grpSpLocks/>
                </p:cNvGrpSpPr>
                <p:nvPr/>
              </p:nvGrpSpPr>
              <p:grpSpPr bwMode="auto">
                <a:xfrm rot="-2424015">
                  <a:off x="4959" y="10532"/>
                  <a:ext cx="1475" cy="977"/>
                  <a:chOff x="4959" y="10532"/>
                  <a:chExt cx="1475" cy="977"/>
                </a:xfrm>
              </p:grpSpPr>
              <p:sp>
                <p:nvSpPr>
                  <p:cNvPr id="27696" name="Freeform 26">
                    <a:extLst>
                      <a:ext uri="{FF2B5EF4-FFF2-40B4-BE49-F238E27FC236}">
                        <a16:creationId xmlns:a16="http://schemas.microsoft.com/office/drawing/2014/main" id="{2EFDAFA5-E033-42E8-839F-61A662715045}"/>
                      </a:ext>
                    </a:extLst>
                  </p:cNvPr>
                  <p:cNvSpPr>
                    <a:spLocks/>
                  </p:cNvSpPr>
                  <p:nvPr/>
                </p:nvSpPr>
                <p:spPr bwMode="auto">
                  <a:xfrm rot="-7235393">
                    <a:off x="4974" y="10517"/>
                    <a:ext cx="669" cy="700"/>
                  </a:xfrm>
                  <a:custGeom>
                    <a:avLst/>
                    <a:gdLst>
                      <a:gd name="T0" fmla="*/ 0 w 390"/>
                      <a:gd name="T1" fmla="*/ 21437 h 420"/>
                      <a:gd name="T2" fmla="*/ 27004 w 390"/>
                      <a:gd name="T3" fmla="*/ 21437 h 420"/>
                      <a:gd name="T4" fmla="*/ 13497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7697" name="Freeform 27">
                    <a:extLst>
                      <a:ext uri="{FF2B5EF4-FFF2-40B4-BE49-F238E27FC236}">
                        <a16:creationId xmlns:a16="http://schemas.microsoft.com/office/drawing/2014/main" id="{0C34F9A3-196F-4395-A2AC-115913E27D38}"/>
                      </a:ext>
                    </a:extLst>
                  </p:cNvPr>
                  <p:cNvSpPr>
                    <a:spLocks/>
                  </p:cNvSpPr>
                  <p:nvPr/>
                </p:nvSpPr>
                <p:spPr bwMode="auto">
                  <a:xfrm rot="3511420">
                    <a:off x="5750" y="10825"/>
                    <a:ext cx="668" cy="700"/>
                  </a:xfrm>
                  <a:custGeom>
                    <a:avLst/>
                    <a:gdLst>
                      <a:gd name="T0" fmla="*/ 0 w 390"/>
                      <a:gd name="T1" fmla="*/ 21437 h 420"/>
                      <a:gd name="T2" fmla="*/ 26682 w 390"/>
                      <a:gd name="T3" fmla="*/ 21437 h 420"/>
                      <a:gd name="T4" fmla="*/ 13322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grpSp>
            <p:nvGrpSpPr>
              <p:cNvPr id="27684" name="Group 28">
                <a:extLst>
                  <a:ext uri="{FF2B5EF4-FFF2-40B4-BE49-F238E27FC236}">
                    <a16:creationId xmlns:a16="http://schemas.microsoft.com/office/drawing/2014/main" id="{C82DC36A-4D11-4E44-870D-E0CF29971836}"/>
                  </a:ext>
                </a:extLst>
              </p:cNvPr>
              <p:cNvGrpSpPr>
                <a:grpSpLocks/>
              </p:cNvGrpSpPr>
              <p:nvPr/>
            </p:nvGrpSpPr>
            <p:grpSpPr bwMode="auto">
              <a:xfrm rot="-140945">
                <a:off x="5012" y="1117"/>
                <a:ext cx="460" cy="283"/>
                <a:chOff x="4800" y="10410"/>
                <a:chExt cx="1919" cy="1216"/>
              </a:xfrm>
            </p:grpSpPr>
            <p:sp>
              <p:nvSpPr>
                <p:cNvPr id="27690" name="Oval 29">
                  <a:extLst>
                    <a:ext uri="{FF2B5EF4-FFF2-40B4-BE49-F238E27FC236}">
                      <a16:creationId xmlns:a16="http://schemas.microsoft.com/office/drawing/2014/main" id="{23105F7D-20C8-4349-B214-1E868E7ABD5F}"/>
                    </a:ext>
                  </a:extLst>
                </p:cNvPr>
                <p:cNvSpPr>
                  <a:spLocks noChangeArrowheads="1"/>
                </p:cNvSpPr>
                <p:nvPr/>
              </p:nvSpPr>
              <p:spPr bwMode="auto">
                <a:xfrm rot="4251613">
                  <a:off x="5152" y="10058"/>
                  <a:ext cx="1216" cy="1919"/>
                </a:xfrm>
                <a:prstGeom prst="ellipse">
                  <a:avLst/>
                </a:prstGeom>
                <a:solidFill>
                  <a:srgbClr val="3366FF"/>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27691" name="Group 30">
                  <a:extLst>
                    <a:ext uri="{FF2B5EF4-FFF2-40B4-BE49-F238E27FC236}">
                      <a16:creationId xmlns:a16="http://schemas.microsoft.com/office/drawing/2014/main" id="{87B120CF-F6BF-4D38-B6D4-8FDA8725C6D6}"/>
                    </a:ext>
                  </a:extLst>
                </p:cNvPr>
                <p:cNvGrpSpPr>
                  <a:grpSpLocks/>
                </p:cNvGrpSpPr>
                <p:nvPr/>
              </p:nvGrpSpPr>
              <p:grpSpPr bwMode="auto">
                <a:xfrm rot="-2424015">
                  <a:off x="4959" y="10532"/>
                  <a:ext cx="1475" cy="977"/>
                  <a:chOff x="4959" y="10532"/>
                  <a:chExt cx="1475" cy="977"/>
                </a:xfrm>
              </p:grpSpPr>
              <p:sp>
                <p:nvSpPr>
                  <p:cNvPr id="27692" name="Freeform 31">
                    <a:extLst>
                      <a:ext uri="{FF2B5EF4-FFF2-40B4-BE49-F238E27FC236}">
                        <a16:creationId xmlns:a16="http://schemas.microsoft.com/office/drawing/2014/main" id="{A12CA9E3-0924-4F10-BE95-C80A89EE72DA}"/>
                      </a:ext>
                    </a:extLst>
                  </p:cNvPr>
                  <p:cNvSpPr>
                    <a:spLocks/>
                  </p:cNvSpPr>
                  <p:nvPr/>
                </p:nvSpPr>
                <p:spPr bwMode="auto">
                  <a:xfrm rot="-7235393">
                    <a:off x="4974" y="10517"/>
                    <a:ext cx="669" cy="700"/>
                  </a:xfrm>
                  <a:custGeom>
                    <a:avLst/>
                    <a:gdLst>
                      <a:gd name="T0" fmla="*/ 0 w 390"/>
                      <a:gd name="T1" fmla="*/ 21437 h 420"/>
                      <a:gd name="T2" fmla="*/ 27004 w 390"/>
                      <a:gd name="T3" fmla="*/ 21437 h 420"/>
                      <a:gd name="T4" fmla="*/ 13497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7693" name="Freeform 32">
                    <a:extLst>
                      <a:ext uri="{FF2B5EF4-FFF2-40B4-BE49-F238E27FC236}">
                        <a16:creationId xmlns:a16="http://schemas.microsoft.com/office/drawing/2014/main" id="{94779C51-237F-41F6-BC01-E243B66164AA}"/>
                      </a:ext>
                    </a:extLst>
                  </p:cNvPr>
                  <p:cNvSpPr>
                    <a:spLocks/>
                  </p:cNvSpPr>
                  <p:nvPr/>
                </p:nvSpPr>
                <p:spPr bwMode="auto">
                  <a:xfrm rot="3511420">
                    <a:off x="5750" y="10825"/>
                    <a:ext cx="668" cy="700"/>
                  </a:xfrm>
                  <a:custGeom>
                    <a:avLst/>
                    <a:gdLst>
                      <a:gd name="T0" fmla="*/ 0 w 390"/>
                      <a:gd name="T1" fmla="*/ 21437 h 420"/>
                      <a:gd name="T2" fmla="*/ 26682 w 390"/>
                      <a:gd name="T3" fmla="*/ 21437 h 420"/>
                      <a:gd name="T4" fmla="*/ 13322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grpSp>
            <p:nvGrpSpPr>
              <p:cNvPr id="27685" name="Group 33">
                <a:extLst>
                  <a:ext uri="{FF2B5EF4-FFF2-40B4-BE49-F238E27FC236}">
                    <a16:creationId xmlns:a16="http://schemas.microsoft.com/office/drawing/2014/main" id="{4A95A9BD-A60A-4952-AE91-2C9B3F8A05F0}"/>
                  </a:ext>
                </a:extLst>
              </p:cNvPr>
              <p:cNvGrpSpPr>
                <a:grpSpLocks/>
              </p:cNvGrpSpPr>
              <p:nvPr/>
            </p:nvGrpSpPr>
            <p:grpSpPr bwMode="auto">
              <a:xfrm rot="-140945">
                <a:off x="5148" y="1253"/>
                <a:ext cx="460" cy="283"/>
                <a:chOff x="4800" y="10410"/>
                <a:chExt cx="1919" cy="1216"/>
              </a:xfrm>
            </p:grpSpPr>
            <p:sp>
              <p:nvSpPr>
                <p:cNvPr id="27686" name="Oval 34">
                  <a:extLst>
                    <a:ext uri="{FF2B5EF4-FFF2-40B4-BE49-F238E27FC236}">
                      <a16:creationId xmlns:a16="http://schemas.microsoft.com/office/drawing/2014/main" id="{E0605068-FCC4-4622-9A09-2D0D00B25612}"/>
                    </a:ext>
                  </a:extLst>
                </p:cNvPr>
                <p:cNvSpPr>
                  <a:spLocks noChangeArrowheads="1"/>
                </p:cNvSpPr>
                <p:nvPr/>
              </p:nvSpPr>
              <p:spPr bwMode="auto">
                <a:xfrm rot="4251613">
                  <a:off x="5152" y="10058"/>
                  <a:ext cx="1216" cy="1919"/>
                </a:xfrm>
                <a:prstGeom prst="ellipse">
                  <a:avLst/>
                </a:prstGeom>
                <a:solidFill>
                  <a:srgbClr val="3366FF"/>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27687" name="Group 35">
                  <a:extLst>
                    <a:ext uri="{FF2B5EF4-FFF2-40B4-BE49-F238E27FC236}">
                      <a16:creationId xmlns:a16="http://schemas.microsoft.com/office/drawing/2014/main" id="{2D382E15-8A5B-4430-A6CE-2B72D3A36B7A}"/>
                    </a:ext>
                  </a:extLst>
                </p:cNvPr>
                <p:cNvGrpSpPr>
                  <a:grpSpLocks/>
                </p:cNvGrpSpPr>
                <p:nvPr/>
              </p:nvGrpSpPr>
              <p:grpSpPr bwMode="auto">
                <a:xfrm rot="-2424015">
                  <a:off x="4959" y="10532"/>
                  <a:ext cx="1475" cy="977"/>
                  <a:chOff x="4959" y="10532"/>
                  <a:chExt cx="1475" cy="977"/>
                </a:xfrm>
              </p:grpSpPr>
              <p:sp>
                <p:nvSpPr>
                  <p:cNvPr id="27688" name="Freeform 36">
                    <a:extLst>
                      <a:ext uri="{FF2B5EF4-FFF2-40B4-BE49-F238E27FC236}">
                        <a16:creationId xmlns:a16="http://schemas.microsoft.com/office/drawing/2014/main" id="{3F6DD5A3-DB17-41E4-935E-7EB5FAE18689}"/>
                      </a:ext>
                    </a:extLst>
                  </p:cNvPr>
                  <p:cNvSpPr>
                    <a:spLocks/>
                  </p:cNvSpPr>
                  <p:nvPr/>
                </p:nvSpPr>
                <p:spPr bwMode="auto">
                  <a:xfrm rot="-7235393">
                    <a:off x="4974" y="10517"/>
                    <a:ext cx="669" cy="700"/>
                  </a:xfrm>
                  <a:custGeom>
                    <a:avLst/>
                    <a:gdLst>
                      <a:gd name="T0" fmla="*/ 0 w 390"/>
                      <a:gd name="T1" fmla="*/ 21437 h 420"/>
                      <a:gd name="T2" fmla="*/ 27004 w 390"/>
                      <a:gd name="T3" fmla="*/ 21437 h 420"/>
                      <a:gd name="T4" fmla="*/ 13497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7689" name="Freeform 37">
                    <a:extLst>
                      <a:ext uri="{FF2B5EF4-FFF2-40B4-BE49-F238E27FC236}">
                        <a16:creationId xmlns:a16="http://schemas.microsoft.com/office/drawing/2014/main" id="{9EC1F423-11C4-4FFE-A5E3-B887EA7FA513}"/>
                      </a:ext>
                    </a:extLst>
                  </p:cNvPr>
                  <p:cNvSpPr>
                    <a:spLocks/>
                  </p:cNvSpPr>
                  <p:nvPr/>
                </p:nvSpPr>
                <p:spPr bwMode="auto">
                  <a:xfrm rot="3511420">
                    <a:off x="5750" y="10825"/>
                    <a:ext cx="668" cy="700"/>
                  </a:xfrm>
                  <a:custGeom>
                    <a:avLst/>
                    <a:gdLst>
                      <a:gd name="T0" fmla="*/ 0 w 390"/>
                      <a:gd name="T1" fmla="*/ 21437 h 420"/>
                      <a:gd name="T2" fmla="*/ 26682 w 390"/>
                      <a:gd name="T3" fmla="*/ 21437 h 420"/>
                      <a:gd name="T4" fmla="*/ 13322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grpSp>
        <p:grpSp>
          <p:nvGrpSpPr>
            <p:cNvPr id="27667" name="Group 38">
              <a:extLst>
                <a:ext uri="{FF2B5EF4-FFF2-40B4-BE49-F238E27FC236}">
                  <a16:creationId xmlns:a16="http://schemas.microsoft.com/office/drawing/2014/main" id="{D90F3E33-C4D1-4B78-BDDB-66CB8436B338}"/>
                </a:ext>
              </a:extLst>
            </p:cNvPr>
            <p:cNvGrpSpPr>
              <a:grpSpLocks/>
            </p:cNvGrpSpPr>
            <p:nvPr/>
          </p:nvGrpSpPr>
          <p:grpSpPr bwMode="auto">
            <a:xfrm>
              <a:off x="4377" y="935"/>
              <a:ext cx="732" cy="555"/>
              <a:chOff x="4876" y="981"/>
              <a:chExt cx="732" cy="555"/>
            </a:xfrm>
          </p:grpSpPr>
          <p:grpSp>
            <p:nvGrpSpPr>
              <p:cNvPr id="27668" name="Group 39">
                <a:extLst>
                  <a:ext uri="{FF2B5EF4-FFF2-40B4-BE49-F238E27FC236}">
                    <a16:creationId xmlns:a16="http://schemas.microsoft.com/office/drawing/2014/main" id="{8414200E-24CA-4780-89E3-77D988681A72}"/>
                  </a:ext>
                </a:extLst>
              </p:cNvPr>
              <p:cNvGrpSpPr>
                <a:grpSpLocks/>
              </p:cNvGrpSpPr>
              <p:nvPr/>
            </p:nvGrpSpPr>
            <p:grpSpPr bwMode="auto">
              <a:xfrm rot="-140945">
                <a:off x="4876" y="981"/>
                <a:ext cx="460" cy="283"/>
                <a:chOff x="4800" y="10410"/>
                <a:chExt cx="1919" cy="1216"/>
              </a:xfrm>
            </p:grpSpPr>
            <p:sp>
              <p:nvSpPr>
                <p:cNvPr id="27679" name="Oval 40">
                  <a:extLst>
                    <a:ext uri="{FF2B5EF4-FFF2-40B4-BE49-F238E27FC236}">
                      <a16:creationId xmlns:a16="http://schemas.microsoft.com/office/drawing/2014/main" id="{AB2BE4A7-B430-4C53-88B1-EDA5CCB3E946}"/>
                    </a:ext>
                  </a:extLst>
                </p:cNvPr>
                <p:cNvSpPr>
                  <a:spLocks noChangeArrowheads="1"/>
                </p:cNvSpPr>
                <p:nvPr/>
              </p:nvSpPr>
              <p:spPr bwMode="auto">
                <a:xfrm rot="4251613">
                  <a:off x="5152" y="10058"/>
                  <a:ext cx="1216" cy="1919"/>
                </a:xfrm>
                <a:prstGeom prst="ellipse">
                  <a:avLst/>
                </a:prstGeom>
                <a:solidFill>
                  <a:srgbClr val="3366FF"/>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27680" name="Group 41">
                  <a:extLst>
                    <a:ext uri="{FF2B5EF4-FFF2-40B4-BE49-F238E27FC236}">
                      <a16:creationId xmlns:a16="http://schemas.microsoft.com/office/drawing/2014/main" id="{7190B10E-36AC-4ADC-A17D-689797046E95}"/>
                    </a:ext>
                  </a:extLst>
                </p:cNvPr>
                <p:cNvGrpSpPr>
                  <a:grpSpLocks/>
                </p:cNvGrpSpPr>
                <p:nvPr/>
              </p:nvGrpSpPr>
              <p:grpSpPr bwMode="auto">
                <a:xfrm rot="-2424015">
                  <a:off x="4959" y="10532"/>
                  <a:ext cx="1475" cy="977"/>
                  <a:chOff x="4959" y="10532"/>
                  <a:chExt cx="1475" cy="977"/>
                </a:xfrm>
              </p:grpSpPr>
              <p:sp>
                <p:nvSpPr>
                  <p:cNvPr id="27681" name="Freeform 42">
                    <a:extLst>
                      <a:ext uri="{FF2B5EF4-FFF2-40B4-BE49-F238E27FC236}">
                        <a16:creationId xmlns:a16="http://schemas.microsoft.com/office/drawing/2014/main" id="{1A1A2CB2-6EE9-454D-99D2-358078D7971C}"/>
                      </a:ext>
                    </a:extLst>
                  </p:cNvPr>
                  <p:cNvSpPr>
                    <a:spLocks/>
                  </p:cNvSpPr>
                  <p:nvPr/>
                </p:nvSpPr>
                <p:spPr bwMode="auto">
                  <a:xfrm rot="-7235393">
                    <a:off x="4974" y="10517"/>
                    <a:ext cx="669" cy="700"/>
                  </a:xfrm>
                  <a:custGeom>
                    <a:avLst/>
                    <a:gdLst>
                      <a:gd name="T0" fmla="*/ 0 w 390"/>
                      <a:gd name="T1" fmla="*/ 21437 h 420"/>
                      <a:gd name="T2" fmla="*/ 27004 w 390"/>
                      <a:gd name="T3" fmla="*/ 21437 h 420"/>
                      <a:gd name="T4" fmla="*/ 13497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7682" name="Freeform 43">
                    <a:extLst>
                      <a:ext uri="{FF2B5EF4-FFF2-40B4-BE49-F238E27FC236}">
                        <a16:creationId xmlns:a16="http://schemas.microsoft.com/office/drawing/2014/main" id="{13DB62D5-5FD5-4ACD-B189-FD69F3AD02DE}"/>
                      </a:ext>
                    </a:extLst>
                  </p:cNvPr>
                  <p:cNvSpPr>
                    <a:spLocks/>
                  </p:cNvSpPr>
                  <p:nvPr/>
                </p:nvSpPr>
                <p:spPr bwMode="auto">
                  <a:xfrm rot="3511420">
                    <a:off x="5750" y="10825"/>
                    <a:ext cx="668" cy="700"/>
                  </a:xfrm>
                  <a:custGeom>
                    <a:avLst/>
                    <a:gdLst>
                      <a:gd name="T0" fmla="*/ 0 w 390"/>
                      <a:gd name="T1" fmla="*/ 21437 h 420"/>
                      <a:gd name="T2" fmla="*/ 26682 w 390"/>
                      <a:gd name="T3" fmla="*/ 21437 h 420"/>
                      <a:gd name="T4" fmla="*/ 13322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grpSp>
            <p:nvGrpSpPr>
              <p:cNvPr id="27669" name="Group 44">
                <a:extLst>
                  <a:ext uri="{FF2B5EF4-FFF2-40B4-BE49-F238E27FC236}">
                    <a16:creationId xmlns:a16="http://schemas.microsoft.com/office/drawing/2014/main" id="{DE7750C0-005C-40CE-BD98-3533929985D0}"/>
                  </a:ext>
                </a:extLst>
              </p:cNvPr>
              <p:cNvGrpSpPr>
                <a:grpSpLocks/>
              </p:cNvGrpSpPr>
              <p:nvPr/>
            </p:nvGrpSpPr>
            <p:grpSpPr bwMode="auto">
              <a:xfrm rot="-140945">
                <a:off x="5012" y="1117"/>
                <a:ext cx="460" cy="283"/>
                <a:chOff x="4800" y="10410"/>
                <a:chExt cx="1919" cy="1216"/>
              </a:xfrm>
            </p:grpSpPr>
            <p:sp>
              <p:nvSpPr>
                <p:cNvPr id="27675" name="Oval 45">
                  <a:extLst>
                    <a:ext uri="{FF2B5EF4-FFF2-40B4-BE49-F238E27FC236}">
                      <a16:creationId xmlns:a16="http://schemas.microsoft.com/office/drawing/2014/main" id="{5E641FAE-9932-4EEC-8393-E7ABB01E4760}"/>
                    </a:ext>
                  </a:extLst>
                </p:cNvPr>
                <p:cNvSpPr>
                  <a:spLocks noChangeArrowheads="1"/>
                </p:cNvSpPr>
                <p:nvPr/>
              </p:nvSpPr>
              <p:spPr bwMode="auto">
                <a:xfrm rot="4251613">
                  <a:off x="5152" y="10058"/>
                  <a:ext cx="1216" cy="1919"/>
                </a:xfrm>
                <a:prstGeom prst="ellipse">
                  <a:avLst/>
                </a:prstGeom>
                <a:solidFill>
                  <a:srgbClr val="3366FF"/>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27676" name="Group 46">
                  <a:extLst>
                    <a:ext uri="{FF2B5EF4-FFF2-40B4-BE49-F238E27FC236}">
                      <a16:creationId xmlns:a16="http://schemas.microsoft.com/office/drawing/2014/main" id="{A41B3658-2EE4-41C7-AB64-63CB88DD3930}"/>
                    </a:ext>
                  </a:extLst>
                </p:cNvPr>
                <p:cNvGrpSpPr>
                  <a:grpSpLocks/>
                </p:cNvGrpSpPr>
                <p:nvPr/>
              </p:nvGrpSpPr>
              <p:grpSpPr bwMode="auto">
                <a:xfrm rot="-2424015">
                  <a:off x="4959" y="10532"/>
                  <a:ext cx="1475" cy="977"/>
                  <a:chOff x="4959" y="10532"/>
                  <a:chExt cx="1475" cy="977"/>
                </a:xfrm>
              </p:grpSpPr>
              <p:sp>
                <p:nvSpPr>
                  <p:cNvPr id="27677" name="Freeform 47">
                    <a:extLst>
                      <a:ext uri="{FF2B5EF4-FFF2-40B4-BE49-F238E27FC236}">
                        <a16:creationId xmlns:a16="http://schemas.microsoft.com/office/drawing/2014/main" id="{9BB6E902-3FD4-4BD4-B429-1D06417A6CDE}"/>
                      </a:ext>
                    </a:extLst>
                  </p:cNvPr>
                  <p:cNvSpPr>
                    <a:spLocks/>
                  </p:cNvSpPr>
                  <p:nvPr/>
                </p:nvSpPr>
                <p:spPr bwMode="auto">
                  <a:xfrm rot="-7235393">
                    <a:off x="4974" y="10517"/>
                    <a:ext cx="669" cy="700"/>
                  </a:xfrm>
                  <a:custGeom>
                    <a:avLst/>
                    <a:gdLst>
                      <a:gd name="T0" fmla="*/ 0 w 390"/>
                      <a:gd name="T1" fmla="*/ 21437 h 420"/>
                      <a:gd name="T2" fmla="*/ 27004 w 390"/>
                      <a:gd name="T3" fmla="*/ 21437 h 420"/>
                      <a:gd name="T4" fmla="*/ 13497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7678" name="Freeform 48">
                    <a:extLst>
                      <a:ext uri="{FF2B5EF4-FFF2-40B4-BE49-F238E27FC236}">
                        <a16:creationId xmlns:a16="http://schemas.microsoft.com/office/drawing/2014/main" id="{43F1C215-5F3F-4587-A331-EAA8AC45F494}"/>
                      </a:ext>
                    </a:extLst>
                  </p:cNvPr>
                  <p:cNvSpPr>
                    <a:spLocks/>
                  </p:cNvSpPr>
                  <p:nvPr/>
                </p:nvSpPr>
                <p:spPr bwMode="auto">
                  <a:xfrm rot="3511420">
                    <a:off x="5750" y="10825"/>
                    <a:ext cx="668" cy="700"/>
                  </a:xfrm>
                  <a:custGeom>
                    <a:avLst/>
                    <a:gdLst>
                      <a:gd name="T0" fmla="*/ 0 w 390"/>
                      <a:gd name="T1" fmla="*/ 21437 h 420"/>
                      <a:gd name="T2" fmla="*/ 26682 w 390"/>
                      <a:gd name="T3" fmla="*/ 21437 h 420"/>
                      <a:gd name="T4" fmla="*/ 13322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grpSp>
            <p:nvGrpSpPr>
              <p:cNvPr id="27670" name="Group 49">
                <a:extLst>
                  <a:ext uri="{FF2B5EF4-FFF2-40B4-BE49-F238E27FC236}">
                    <a16:creationId xmlns:a16="http://schemas.microsoft.com/office/drawing/2014/main" id="{33F37BFD-4EC3-46A9-9EB3-F669F30BAC83}"/>
                  </a:ext>
                </a:extLst>
              </p:cNvPr>
              <p:cNvGrpSpPr>
                <a:grpSpLocks/>
              </p:cNvGrpSpPr>
              <p:nvPr/>
            </p:nvGrpSpPr>
            <p:grpSpPr bwMode="auto">
              <a:xfrm rot="-140945">
                <a:off x="5148" y="1253"/>
                <a:ext cx="460" cy="283"/>
                <a:chOff x="4800" y="10410"/>
                <a:chExt cx="1919" cy="1216"/>
              </a:xfrm>
            </p:grpSpPr>
            <p:sp>
              <p:nvSpPr>
                <p:cNvPr id="27671" name="Oval 50">
                  <a:extLst>
                    <a:ext uri="{FF2B5EF4-FFF2-40B4-BE49-F238E27FC236}">
                      <a16:creationId xmlns:a16="http://schemas.microsoft.com/office/drawing/2014/main" id="{44444FC2-20A7-4A7C-B0C9-36352FF64720}"/>
                    </a:ext>
                  </a:extLst>
                </p:cNvPr>
                <p:cNvSpPr>
                  <a:spLocks noChangeArrowheads="1"/>
                </p:cNvSpPr>
                <p:nvPr/>
              </p:nvSpPr>
              <p:spPr bwMode="auto">
                <a:xfrm rot="4251613">
                  <a:off x="5152" y="10058"/>
                  <a:ext cx="1216" cy="1919"/>
                </a:xfrm>
                <a:prstGeom prst="ellipse">
                  <a:avLst/>
                </a:prstGeom>
                <a:solidFill>
                  <a:srgbClr val="3366FF"/>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27672" name="Group 51">
                  <a:extLst>
                    <a:ext uri="{FF2B5EF4-FFF2-40B4-BE49-F238E27FC236}">
                      <a16:creationId xmlns:a16="http://schemas.microsoft.com/office/drawing/2014/main" id="{A6B502B3-DC55-4B83-B142-9ADC10D727EB}"/>
                    </a:ext>
                  </a:extLst>
                </p:cNvPr>
                <p:cNvGrpSpPr>
                  <a:grpSpLocks/>
                </p:cNvGrpSpPr>
                <p:nvPr/>
              </p:nvGrpSpPr>
              <p:grpSpPr bwMode="auto">
                <a:xfrm rot="-2424015">
                  <a:off x="4959" y="10532"/>
                  <a:ext cx="1475" cy="977"/>
                  <a:chOff x="4959" y="10532"/>
                  <a:chExt cx="1475" cy="977"/>
                </a:xfrm>
              </p:grpSpPr>
              <p:sp>
                <p:nvSpPr>
                  <p:cNvPr id="27673" name="Freeform 52">
                    <a:extLst>
                      <a:ext uri="{FF2B5EF4-FFF2-40B4-BE49-F238E27FC236}">
                        <a16:creationId xmlns:a16="http://schemas.microsoft.com/office/drawing/2014/main" id="{FCB56901-EAD4-4BD6-A7CD-7E445DAB20FC}"/>
                      </a:ext>
                    </a:extLst>
                  </p:cNvPr>
                  <p:cNvSpPr>
                    <a:spLocks/>
                  </p:cNvSpPr>
                  <p:nvPr/>
                </p:nvSpPr>
                <p:spPr bwMode="auto">
                  <a:xfrm rot="-7235393">
                    <a:off x="4974" y="10517"/>
                    <a:ext cx="669" cy="700"/>
                  </a:xfrm>
                  <a:custGeom>
                    <a:avLst/>
                    <a:gdLst>
                      <a:gd name="T0" fmla="*/ 0 w 390"/>
                      <a:gd name="T1" fmla="*/ 21437 h 420"/>
                      <a:gd name="T2" fmla="*/ 27004 w 390"/>
                      <a:gd name="T3" fmla="*/ 21437 h 420"/>
                      <a:gd name="T4" fmla="*/ 13497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7674" name="Freeform 53">
                    <a:extLst>
                      <a:ext uri="{FF2B5EF4-FFF2-40B4-BE49-F238E27FC236}">
                        <a16:creationId xmlns:a16="http://schemas.microsoft.com/office/drawing/2014/main" id="{B3EFD534-20EC-4B86-8FEE-9CB4DD1D6C36}"/>
                      </a:ext>
                    </a:extLst>
                  </p:cNvPr>
                  <p:cNvSpPr>
                    <a:spLocks/>
                  </p:cNvSpPr>
                  <p:nvPr/>
                </p:nvSpPr>
                <p:spPr bwMode="auto">
                  <a:xfrm rot="3511420">
                    <a:off x="5750" y="10825"/>
                    <a:ext cx="668" cy="700"/>
                  </a:xfrm>
                  <a:custGeom>
                    <a:avLst/>
                    <a:gdLst>
                      <a:gd name="T0" fmla="*/ 0 w 390"/>
                      <a:gd name="T1" fmla="*/ 21437 h 420"/>
                      <a:gd name="T2" fmla="*/ 26682 w 390"/>
                      <a:gd name="T3" fmla="*/ 21437 h 420"/>
                      <a:gd name="T4" fmla="*/ 13322 w 390"/>
                      <a:gd name="T5" fmla="*/ 0 h 420"/>
                      <a:gd name="T6" fmla="*/ 0 60000 65536"/>
                      <a:gd name="T7" fmla="*/ 0 60000 65536"/>
                      <a:gd name="T8" fmla="*/ 0 60000 65536"/>
                      <a:gd name="T9" fmla="*/ 0 w 390"/>
                      <a:gd name="T10" fmla="*/ 0 h 420"/>
                      <a:gd name="T11" fmla="*/ 390 w 390"/>
                      <a:gd name="T12" fmla="*/ 420 h 420"/>
                    </a:gdLst>
                    <a:ahLst/>
                    <a:cxnLst>
                      <a:cxn ang="T6">
                        <a:pos x="T0" y="T1"/>
                      </a:cxn>
                      <a:cxn ang="T7">
                        <a:pos x="T2" y="T3"/>
                      </a:cxn>
                      <a:cxn ang="T8">
                        <a:pos x="T4" y="T5"/>
                      </a:cxn>
                    </a:cxnLst>
                    <a:rect l="T9" t="T10" r="T11" b="T12"/>
                    <a:pathLst>
                      <a:path w="390" h="420">
                        <a:moveTo>
                          <a:pt x="0" y="360"/>
                        </a:moveTo>
                        <a:cubicBezTo>
                          <a:pt x="165" y="390"/>
                          <a:pt x="330" y="420"/>
                          <a:pt x="360" y="360"/>
                        </a:cubicBezTo>
                        <a:cubicBezTo>
                          <a:pt x="390" y="300"/>
                          <a:pt x="285" y="150"/>
                          <a:pt x="18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grpSp>
      </p:grpSp>
      <p:sp>
        <p:nvSpPr>
          <p:cNvPr id="27651" name="Rectangle 4">
            <a:extLst>
              <a:ext uri="{FF2B5EF4-FFF2-40B4-BE49-F238E27FC236}">
                <a16:creationId xmlns:a16="http://schemas.microsoft.com/office/drawing/2014/main" id="{1BCE7BB8-D96B-4FEF-915F-3E8DAB02783F}"/>
              </a:ext>
            </a:extLst>
          </p:cNvPr>
          <p:cNvSpPr>
            <a:spLocks noGrp="1" noRot="1" noChangeArrowheads="1"/>
          </p:cNvSpPr>
          <p:nvPr>
            <p:ph type="title"/>
          </p:nvPr>
        </p:nvSpPr>
        <p:spPr/>
        <p:txBody>
          <a:bodyPr/>
          <a:lstStyle/>
          <a:p>
            <a:pPr eaLnBrk="1" hangingPunct="1"/>
            <a:r>
              <a:rPr lang="en-GB" altLang="en-US"/>
              <a:t>Photoelectric Effect</a:t>
            </a:r>
            <a:endParaRPr lang="en-US" altLang="en-US"/>
          </a:p>
        </p:txBody>
      </p:sp>
      <p:grpSp>
        <p:nvGrpSpPr>
          <p:cNvPr id="24" name="Group 67">
            <a:extLst>
              <a:ext uri="{FF2B5EF4-FFF2-40B4-BE49-F238E27FC236}">
                <a16:creationId xmlns:a16="http://schemas.microsoft.com/office/drawing/2014/main" id="{540F5663-6582-4DA2-B1C1-6EE5F4E35357}"/>
              </a:ext>
            </a:extLst>
          </p:cNvPr>
          <p:cNvGrpSpPr>
            <a:grpSpLocks/>
          </p:cNvGrpSpPr>
          <p:nvPr/>
        </p:nvGrpSpPr>
        <p:grpSpPr bwMode="auto">
          <a:xfrm>
            <a:off x="2555875" y="4652963"/>
            <a:ext cx="1338263" cy="608012"/>
            <a:chOff x="1610" y="2931"/>
            <a:chExt cx="843" cy="383"/>
          </a:xfrm>
        </p:grpSpPr>
        <p:sp>
          <p:nvSpPr>
            <p:cNvPr id="27654" name="Oval 56">
              <a:extLst>
                <a:ext uri="{FF2B5EF4-FFF2-40B4-BE49-F238E27FC236}">
                  <a16:creationId xmlns:a16="http://schemas.microsoft.com/office/drawing/2014/main" id="{7B880156-F0AA-4997-8EA9-507F56DD6DD4}"/>
                </a:ext>
              </a:extLst>
            </p:cNvPr>
            <p:cNvSpPr>
              <a:spLocks noChangeArrowheads="1"/>
            </p:cNvSpPr>
            <p:nvPr/>
          </p:nvSpPr>
          <p:spPr bwMode="auto">
            <a:xfrm>
              <a:off x="1610" y="3248"/>
              <a:ext cx="72" cy="66"/>
            </a:xfrm>
            <a:prstGeom prst="ellipse">
              <a:avLst/>
            </a:prstGeom>
            <a:solidFill>
              <a:srgbClr val="FF9900"/>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27655" name="Oval 57">
              <a:extLst>
                <a:ext uri="{FF2B5EF4-FFF2-40B4-BE49-F238E27FC236}">
                  <a16:creationId xmlns:a16="http://schemas.microsoft.com/office/drawing/2014/main" id="{A03CD1E9-AD0F-46F5-ACF1-070A093E881D}"/>
                </a:ext>
              </a:extLst>
            </p:cNvPr>
            <p:cNvSpPr>
              <a:spLocks noChangeArrowheads="1"/>
            </p:cNvSpPr>
            <p:nvPr/>
          </p:nvSpPr>
          <p:spPr bwMode="auto">
            <a:xfrm>
              <a:off x="1927" y="3203"/>
              <a:ext cx="72" cy="66"/>
            </a:xfrm>
            <a:prstGeom prst="ellipse">
              <a:avLst/>
            </a:prstGeom>
            <a:solidFill>
              <a:srgbClr val="FF9900"/>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27656" name="Oval 58">
              <a:extLst>
                <a:ext uri="{FF2B5EF4-FFF2-40B4-BE49-F238E27FC236}">
                  <a16:creationId xmlns:a16="http://schemas.microsoft.com/office/drawing/2014/main" id="{4F2B5033-E207-4231-BC9A-674576E6F2AF}"/>
                </a:ext>
              </a:extLst>
            </p:cNvPr>
            <p:cNvSpPr>
              <a:spLocks noChangeArrowheads="1"/>
            </p:cNvSpPr>
            <p:nvPr/>
          </p:nvSpPr>
          <p:spPr bwMode="auto">
            <a:xfrm>
              <a:off x="1700" y="2976"/>
              <a:ext cx="72" cy="66"/>
            </a:xfrm>
            <a:prstGeom prst="ellipse">
              <a:avLst/>
            </a:prstGeom>
            <a:solidFill>
              <a:srgbClr val="FF9900"/>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nvGrpSpPr>
            <p:cNvPr id="27657" name="Group 59">
              <a:extLst>
                <a:ext uri="{FF2B5EF4-FFF2-40B4-BE49-F238E27FC236}">
                  <a16:creationId xmlns:a16="http://schemas.microsoft.com/office/drawing/2014/main" id="{925A723F-D86E-4E36-A2B8-02C0511FDF7B}"/>
                </a:ext>
              </a:extLst>
            </p:cNvPr>
            <p:cNvGrpSpPr>
              <a:grpSpLocks/>
            </p:cNvGrpSpPr>
            <p:nvPr/>
          </p:nvGrpSpPr>
          <p:grpSpPr bwMode="auto">
            <a:xfrm>
              <a:off x="2018" y="2976"/>
              <a:ext cx="389" cy="338"/>
              <a:chOff x="2200" y="1752"/>
              <a:chExt cx="389" cy="338"/>
            </a:xfrm>
          </p:grpSpPr>
          <p:sp>
            <p:nvSpPr>
              <p:cNvPr id="27662" name="Oval 60">
                <a:extLst>
                  <a:ext uri="{FF2B5EF4-FFF2-40B4-BE49-F238E27FC236}">
                    <a16:creationId xmlns:a16="http://schemas.microsoft.com/office/drawing/2014/main" id="{754E7152-0ED7-44DB-B75D-904A717C29AC}"/>
                  </a:ext>
                </a:extLst>
              </p:cNvPr>
              <p:cNvSpPr>
                <a:spLocks noChangeArrowheads="1"/>
              </p:cNvSpPr>
              <p:nvPr/>
            </p:nvSpPr>
            <p:spPr bwMode="auto">
              <a:xfrm>
                <a:off x="2200" y="2024"/>
                <a:ext cx="72" cy="66"/>
              </a:xfrm>
              <a:prstGeom prst="ellipse">
                <a:avLst/>
              </a:prstGeom>
              <a:solidFill>
                <a:srgbClr val="FF9900"/>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27663" name="Oval 61">
                <a:extLst>
                  <a:ext uri="{FF2B5EF4-FFF2-40B4-BE49-F238E27FC236}">
                    <a16:creationId xmlns:a16="http://schemas.microsoft.com/office/drawing/2014/main" id="{BAB4FD4E-93B2-402B-AA35-4CBFF47C6098}"/>
                  </a:ext>
                </a:extLst>
              </p:cNvPr>
              <p:cNvSpPr>
                <a:spLocks noChangeArrowheads="1"/>
              </p:cNvSpPr>
              <p:nvPr/>
            </p:nvSpPr>
            <p:spPr bwMode="auto">
              <a:xfrm>
                <a:off x="2517" y="1979"/>
                <a:ext cx="72" cy="66"/>
              </a:xfrm>
              <a:prstGeom prst="ellipse">
                <a:avLst/>
              </a:prstGeom>
              <a:solidFill>
                <a:srgbClr val="FF9900"/>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27664" name="Oval 62">
                <a:extLst>
                  <a:ext uri="{FF2B5EF4-FFF2-40B4-BE49-F238E27FC236}">
                    <a16:creationId xmlns:a16="http://schemas.microsoft.com/office/drawing/2014/main" id="{CCF6CF71-49A4-40FA-B438-1B87AAA9547A}"/>
                  </a:ext>
                </a:extLst>
              </p:cNvPr>
              <p:cNvSpPr>
                <a:spLocks noChangeArrowheads="1"/>
              </p:cNvSpPr>
              <p:nvPr/>
            </p:nvSpPr>
            <p:spPr bwMode="auto">
              <a:xfrm>
                <a:off x="2290" y="1752"/>
                <a:ext cx="72" cy="66"/>
              </a:xfrm>
              <a:prstGeom prst="ellipse">
                <a:avLst/>
              </a:prstGeom>
              <a:solidFill>
                <a:srgbClr val="FF9900"/>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grpSp>
          <p:nvGrpSpPr>
            <p:cNvPr id="27658" name="Group 63">
              <a:extLst>
                <a:ext uri="{FF2B5EF4-FFF2-40B4-BE49-F238E27FC236}">
                  <a16:creationId xmlns:a16="http://schemas.microsoft.com/office/drawing/2014/main" id="{18FFDCB9-6174-4610-A4E3-505777BC3445}"/>
                </a:ext>
              </a:extLst>
            </p:cNvPr>
            <p:cNvGrpSpPr>
              <a:grpSpLocks/>
            </p:cNvGrpSpPr>
            <p:nvPr/>
          </p:nvGrpSpPr>
          <p:grpSpPr bwMode="auto">
            <a:xfrm>
              <a:off x="2064" y="2931"/>
              <a:ext cx="389" cy="338"/>
              <a:chOff x="2200" y="1752"/>
              <a:chExt cx="389" cy="338"/>
            </a:xfrm>
          </p:grpSpPr>
          <p:sp>
            <p:nvSpPr>
              <p:cNvPr id="27659" name="Oval 64">
                <a:extLst>
                  <a:ext uri="{FF2B5EF4-FFF2-40B4-BE49-F238E27FC236}">
                    <a16:creationId xmlns:a16="http://schemas.microsoft.com/office/drawing/2014/main" id="{4B7DF32E-51A0-40BE-A2FE-AE1AFA705BAD}"/>
                  </a:ext>
                </a:extLst>
              </p:cNvPr>
              <p:cNvSpPr>
                <a:spLocks noChangeArrowheads="1"/>
              </p:cNvSpPr>
              <p:nvPr/>
            </p:nvSpPr>
            <p:spPr bwMode="auto">
              <a:xfrm>
                <a:off x="2200" y="2024"/>
                <a:ext cx="72" cy="66"/>
              </a:xfrm>
              <a:prstGeom prst="ellipse">
                <a:avLst/>
              </a:prstGeom>
              <a:solidFill>
                <a:srgbClr val="FF9900"/>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27660" name="Oval 65">
                <a:extLst>
                  <a:ext uri="{FF2B5EF4-FFF2-40B4-BE49-F238E27FC236}">
                    <a16:creationId xmlns:a16="http://schemas.microsoft.com/office/drawing/2014/main" id="{822497EB-C76F-4AC9-AA62-73D55A7E33DF}"/>
                  </a:ext>
                </a:extLst>
              </p:cNvPr>
              <p:cNvSpPr>
                <a:spLocks noChangeArrowheads="1"/>
              </p:cNvSpPr>
              <p:nvPr/>
            </p:nvSpPr>
            <p:spPr bwMode="auto">
              <a:xfrm>
                <a:off x="2517" y="1979"/>
                <a:ext cx="72" cy="66"/>
              </a:xfrm>
              <a:prstGeom prst="ellipse">
                <a:avLst/>
              </a:prstGeom>
              <a:solidFill>
                <a:srgbClr val="FF9900"/>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27661" name="Oval 66">
                <a:extLst>
                  <a:ext uri="{FF2B5EF4-FFF2-40B4-BE49-F238E27FC236}">
                    <a16:creationId xmlns:a16="http://schemas.microsoft.com/office/drawing/2014/main" id="{8BC4E2F0-500C-40DB-B16B-E2E6EFED7777}"/>
                  </a:ext>
                </a:extLst>
              </p:cNvPr>
              <p:cNvSpPr>
                <a:spLocks noChangeArrowheads="1"/>
              </p:cNvSpPr>
              <p:nvPr/>
            </p:nvSpPr>
            <p:spPr bwMode="auto">
              <a:xfrm>
                <a:off x="2290" y="1752"/>
                <a:ext cx="72" cy="66"/>
              </a:xfrm>
              <a:prstGeom prst="ellipse">
                <a:avLst/>
              </a:prstGeom>
              <a:solidFill>
                <a:srgbClr val="FF9900"/>
              </a:solidFill>
              <a:ln w="9525">
                <a:solidFill>
                  <a:srgbClr val="000000"/>
                </a:solidFill>
                <a:round/>
                <a:headEnd/>
                <a:tailEnd/>
              </a:ln>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grpSp>
      <p:sp>
        <p:nvSpPr>
          <p:cNvPr id="27653" name="AutoShape 5">
            <a:extLst>
              <a:ext uri="{FF2B5EF4-FFF2-40B4-BE49-F238E27FC236}">
                <a16:creationId xmlns:a16="http://schemas.microsoft.com/office/drawing/2014/main" id="{7807F2CA-4F72-49C5-8EEC-9E1FED76C89E}"/>
              </a:ext>
            </a:extLst>
          </p:cNvPr>
          <p:cNvSpPr>
            <a:spLocks noChangeArrowheads="1"/>
          </p:cNvSpPr>
          <p:nvPr/>
        </p:nvSpPr>
        <p:spPr bwMode="auto">
          <a:xfrm>
            <a:off x="971550" y="4365625"/>
            <a:ext cx="6192838" cy="1225550"/>
          </a:xfrm>
          <a:prstGeom prst="cube">
            <a:avLst>
              <a:gd name="adj" fmla="val 25000"/>
            </a:avLst>
          </a:prstGeom>
          <a:solidFill>
            <a:srgbClr val="CCCC00"/>
          </a:solidFill>
          <a:ln w="9525">
            <a:solidFill>
              <a:schemeClr val="tx1"/>
            </a:solidFill>
            <a:miter lim="800000"/>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3" name="Date Placeholder 2">
            <a:extLst>
              <a:ext uri="{FF2B5EF4-FFF2-40B4-BE49-F238E27FC236}">
                <a16:creationId xmlns:a16="http://schemas.microsoft.com/office/drawing/2014/main" id="{63ECDDF9-3D4C-4F6C-8ACE-17A54091943A}"/>
              </a:ext>
            </a:extLst>
          </p:cNvPr>
          <p:cNvSpPr>
            <a:spLocks noGrp="1"/>
          </p:cNvSpPr>
          <p:nvPr>
            <p:ph type="dt" sz="half" idx="10"/>
          </p:nvPr>
        </p:nvSpPr>
        <p:spPr/>
        <p:txBody>
          <a:bodyPr/>
          <a:lstStyle/>
          <a:p>
            <a:pPr>
              <a:defRPr/>
            </a:pPr>
            <a:fld id="{E4A0BA5C-47C2-4F6F-99A3-829E998B3041}" type="datetime1">
              <a:rPr lang="en-US" smtClean="0"/>
              <a:t>9/12/2020</a:t>
            </a:fld>
            <a:endParaRPr lang="en-US" dirty="0"/>
          </a:p>
        </p:txBody>
      </p:sp>
      <p:sp>
        <p:nvSpPr>
          <p:cNvPr id="4" name="Footer Placeholder 3">
            <a:extLst>
              <a:ext uri="{FF2B5EF4-FFF2-40B4-BE49-F238E27FC236}">
                <a16:creationId xmlns:a16="http://schemas.microsoft.com/office/drawing/2014/main" id="{AD2F1F9B-C6D6-407C-BA73-13194429E5B6}"/>
              </a:ext>
            </a:extLst>
          </p:cNvPr>
          <p:cNvSpPr>
            <a:spLocks noGrp="1"/>
          </p:cNvSpPr>
          <p:nvPr>
            <p:ph type="ftr" sz="quarter" idx="11"/>
          </p:nvPr>
        </p:nvSpPr>
        <p:spPr/>
        <p:txBody>
          <a:bodyPr/>
          <a:lstStyle/>
          <a:p>
            <a:pPr>
              <a:defRPr/>
            </a:pPr>
            <a:r>
              <a:rPr lang="pt-BR"/>
              <a:t>Dr. M V V K Srinivas Prasad, K L E F</a:t>
            </a:r>
            <a:endParaRPr lang="en-US" dirty="0"/>
          </a:p>
        </p:txBody>
      </p:sp>
      <p:sp>
        <p:nvSpPr>
          <p:cNvPr id="5" name="Slide Number Placeholder 4">
            <a:extLst>
              <a:ext uri="{FF2B5EF4-FFF2-40B4-BE49-F238E27FC236}">
                <a16:creationId xmlns:a16="http://schemas.microsoft.com/office/drawing/2014/main" id="{AC46F56C-2FBB-426B-A391-6AF91B8791A1}"/>
              </a:ext>
            </a:extLst>
          </p:cNvPr>
          <p:cNvSpPr>
            <a:spLocks noGrp="1"/>
          </p:cNvSpPr>
          <p:nvPr>
            <p:ph type="sldNum" sz="quarter" idx="12"/>
          </p:nvPr>
        </p:nvSpPr>
        <p:spPr/>
        <p:txBody>
          <a:bodyPr/>
          <a:lstStyle/>
          <a:p>
            <a:pPr>
              <a:defRPr/>
            </a:pPr>
            <a:r>
              <a:rPr lang="en-US"/>
              <a:t>Confidential	                  </a:t>
            </a:r>
            <a:fld id="{EC4F0115-FF8C-4100-8535-81854F82E262}" type="slidenum">
              <a:rPr lang="en-US" smtClean="0"/>
              <a:pPr>
                <a:defRPr/>
              </a:pPr>
              <a:t>41</a:t>
            </a:fld>
            <a:endParaRPr 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repeatCount="indefinite" accel="50000" fill="hold" nodeType="clickEffect">
                                  <p:stCondLst>
                                    <p:cond delay="0"/>
                                  </p:stCondLst>
                                  <p:endCondLst>
                                    <p:cond evt="onNext" delay="0">
                                      <p:tgtEl>
                                        <p:sldTgt/>
                                      </p:tgtEl>
                                    </p:cond>
                                  </p:endCondLst>
                                  <p:childTnLst>
                                    <p:animMotion origin="layout" path="M -8.33333E-7 -1.85185E-6 L -0.44115 0.40949 " pathEditMode="relative" ptsTypes="AA">
                                      <p:cBhvr>
                                        <p:cTn id="6" dur="500" fill="hold"/>
                                        <p:tgtEl>
                                          <p:spTgt spid="2"/>
                                        </p:tgtEl>
                                        <p:attrNameLst>
                                          <p:attrName>ppt_x</p:attrName>
                                          <p:attrName>ppt_y</p:attrName>
                                        </p:attrNameLst>
                                      </p:cBhvr>
                                    </p:animMotion>
                                  </p:childTnLst>
                                  <p:subTnLst>
                                    <p:set>
                                      <p:cBhvr override="childStyle">
                                        <p:cTn dur="1" fill="hold" display="0" masterRel="sameClick" afterEffect="1">
                                          <p:stCondLst>
                                            <p:cond evt="end" delay="0">
                                              <p:tn val="5"/>
                                            </p:cond>
                                          </p:stCondLst>
                                        </p:cTn>
                                        <p:tgtEl>
                                          <p:spTgt spid="2"/>
                                        </p:tgtEl>
                                        <p:attrNameLst>
                                          <p:attrName>style.visibility</p:attrName>
                                        </p:attrNameLst>
                                      </p:cBhvr>
                                      <p:to>
                                        <p:strVal val="hidden"/>
                                      </p:to>
                                    </p:set>
                                  </p:sub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0"/>
                                          </p:stCondLst>
                                        </p:cTn>
                                        <p:tgtEl>
                                          <p:spTgt spid="24"/>
                                        </p:tgtEl>
                                        <p:attrNameLst>
                                          <p:attrName>style.visibility</p:attrName>
                                        </p:attrNameLst>
                                      </p:cBhvr>
                                      <p:to>
                                        <p:strVal val="visible"/>
                                      </p:to>
                                    </p:set>
                                  </p:childTnLst>
                                </p:cTn>
                              </p:par>
                            </p:childTnLst>
                          </p:cTn>
                        </p:par>
                        <p:par>
                          <p:cTn id="10" fill="hold" nodeType="afterGroup">
                            <p:stCondLst>
                              <p:cond delay="500"/>
                            </p:stCondLst>
                            <p:childTnLst>
                              <p:par>
                                <p:cTn id="11" presetID="2" presetClass="exit" presetSubtype="9" repeatCount="indefinite" fill="hold" nodeType="afterEffect">
                                  <p:stCondLst>
                                    <p:cond delay="0"/>
                                  </p:stCondLst>
                                  <p:endCondLst>
                                    <p:cond evt="onNext" delay="0">
                                      <p:tgtEl>
                                        <p:sldTgt/>
                                      </p:tgtEl>
                                    </p:cond>
                                  </p:endCondLst>
                                  <p:childTnLst>
                                    <p:anim calcmode="lin" valueType="num">
                                      <p:cBhvr additive="base">
                                        <p:cTn id="12" dur="500"/>
                                        <p:tgtEl>
                                          <p:spTgt spid="24"/>
                                        </p:tgtEl>
                                        <p:attrNameLst>
                                          <p:attrName>ppt_x</p:attrName>
                                        </p:attrNameLst>
                                      </p:cBhvr>
                                      <p:tavLst>
                                        <p:tav tm="0">
                                          <p:val>
                                            <p:strVal val="ppt_x"/>
                                          </p:val>
                                        </p:tav>
                                        <p:tav tm="100000">
                                          <p:val>
                                            <p:strVal val="0-ppt_w/2"/>
                                          </p:val>
                                        </p:tav>
                                      </p:tavLst>
                                    </p:anim>
                                    <p:anim calcmode="lin" valueType="num">
                                      <p:cBhvr additive="base">
                                        <p:cTn id="13" dur="500"/>
                                        <p:tgtEl>
                                          <p:spTgt spid="24"/>
                                        </p:tgtEl>
                                        <p:attrNameLst>
                                          <p:attrName>ppt_y</p:attrName>
                                        </p:attrNameLst>
                                      </p:cBhvr>
                                      <p:tavLst>
                                        <p:tav tm="0">
                                          <p:val>
                                            <p:strVal val="ppt_y"/>
                                          </p:val>
                                        </p:tav>
                                        <p:tav tm="100000">
                                          <p:val>
                                            <p:strVal val="0-ppt_h/2"/>
                                          </p:val>
                                        </p:tav>
                                      </p:tavLst>
                                    </p:anim>
                                    <p:set>
                                      <p:cBhvr>
                                        <p:cTn id="14"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03E56-19F1-4259-A48D-B311F2911395}"/>
              </a:ext>
            </a:extLst>
          </p:cNvPr>
          <p:cNvSpPr>
            <a:spLocks noGrp="1"/>
          </p:cNvSpPr>
          <p:nvPr>
            <p:ph type="title"/>
          </p:nvPr>
        </p:nvSpPr>
        <p:spPr>
          <a:xfrm>
            <a:off x="457200" y="533400"/>
            <a:ext cx="7391400" cy="609600"/>
          </a:xfrm>
        </p:spPr>
        <p:txBody>
          <a:bodyPr wrap="square" anchor="ctr">
            <a:normAutofit/>
          </a:bodyPr>
          <a:lstStyle/>
          <a:p>
            <a:pPr>
              <a:lnSpc>
                <a:spcPct val="90000"/>
              </a:lnSpc>
            </a:pPr>
            <a:r>
              <a:rPr lang="en-US" altLang="en-US" sz="3700"/>
              <a:t>Experimental Setup</a:t>
            </a:r>
            <a:endParaRPr lang="en-IN" sz="3700"/>
          </a:p>
        </p:txBody>
      </p:sp>
      <p:sp>
        <p:nvSpPr>
          <p:cNvPr id="13" name="Content Placeholder 3">
            <a:extLst>
              <a:ext uri="{FF2B5EF4-FFF2-40B4-BE49-F238E27FC236}">
                <a16:creationId xmlns:a16="http://schemas.microsoft.com/office/drawing/2014/main" id="{E95F524D-A5D6-45DE-B35B-3AF55A1D0D45}"/>
              </a:ext>
            </a:extLst>
          </p:cNvPr>
          <p:cNvSpPr>
            <a:spLocks noGrp="1"/>
          </p:cNvSpPr>
          <p:nvPr>
            <p:ph sz="half" idx="2"/>
          </p:nvPr>
        </p:nvSpPr>
        <p:spPr>
          <a:xfrm>
            <a:off x="3886200" y="1295400"/>
            <a:ext cx="5105400" cy="5029200"/>
          </a:xfrm>
        </p:spPr>
        <p:txBody>
          <a:bodyPr wrap="square" anchor="t">
            <a:noAutofit/>
          </a:bodyPr>
          <a:lstStyle/>
          <a:p>
            <a:pPr marL="533400" indent="-533400" algn="just">
              <a:lnSpc>
                <a:spcPct val="90000"/>
              </a:lnSpc>
              <a:buClr>
                <a:schemeClr val="tx1"/>
              </a:buClr>
              <a:buSzPct val="90000"/>
              <a:buFont typeface="Wingdings" panose="05000000000000000000" pitchFamily="2" charset="2"/>
              <a:buAutoNum type="arabicParenR"/>
            </a:pPr>
            <a:r>
              <a:rPr lang="en-US" altLang="en-US" sz="2000" dirty="0">
                <a:solidFill>
                  <a:schemeClr val="tx1"/>
                </a:solidFill>
                <a:latin typeface="Times New Roman" panose="02020603050405020304" pitchFamily="18" charset="0"/>
                <a:cs typeface="Times New Roman" panose="02020603050405020304" pitchFamily="18" charset="0"/>
              </a:rPr>
              <a:t>The KE of the photoelectrons are independent of the light intensity. </a:t>
            </a:r>
          </a:p>
          <a:p>
            <a:pPr marL="533400" indent="-533400" algn="just">
              <a:lnSpc>
                <a:spcPct val="90000"/>
              </a:lnSpc>
              <a:buClr>
                <a:schemeClr val="tx1"/>
              </a:buClr>
              <a:buSzPct val="90000"/>
              <a:buFont typeface="Wingdings" panose="05000000000000000000" pitchFamily="2" charset="2"/>
              <a:buAutoNum type="arabicParenR"/>
            </a:pPr>
            <a:endParaRPr lang="en-US" altLang="en-US" sz="500" dirty="0">
              <a:solidFill>
                <a:schemeClr val="tx1"/>
              </a:solidFill>
              <a:latin typeface="Times New Roman" panose="02020603050405020304" pitchFamily="18" charset="0"/>
              <a:cs typeface="Times New Roman" panose="02020603050405020304" pitchFamily="18" charset="0"/>
            </a:endParaRPr>
          </a:p>
          <a:p>
            <a:pPr marL="533400" indent="-533400" algn="just">
              <a:lnSpc>
                <a:spcPct val="90000"/>
              </a:lnSpc>
              <a:buClr>
                <a:schemeClr val="tx1"/>
              </a:buClr>
              <a:buSzPct val="90000"/>
              <a:buFont typeface="Wingdings" panose="05000000000000000000" pitchFamily="2" charset="2"/>
              <a:buAutoNum type="arabicParenR"/>
            </a:pPr>
            <a:r>
              <a:rPr lang="en-US" altLang="en-US" sz="2000" dirty="0">
                <a:solidFill>
                  <a:schemeClr val="tx1"/>
                </a:solidFill>
                <a:latin typeface="Times New Roman" panose="02020603050405020304" pitchFamily="18" charset="0"/>
                <a:cs typeface="Times New Roman" panose="02020603050405020304" pitchFamily="18" charset="0"/>
              </a:rPr>
              <a:t>The KE</a:t>
            </a:r>
            <a:r>
              <a:rPr lang="en-US" altLang="en-US" sz="2000" baseline="-25000" dirty="0">
                <a:solidFill>
                  <a:schemeClr val="tx1"/>
                </a:solidFill>
                <a:latin typeface="Times New Roman" panose="02020603050405020304" pitchFamily="18" charset="0"/>
                <a:cs typeface="Times New Roman" panose="02020603050405020304" pitchFamily="18" charset="0"/>
              </a:rPr>
              <a:t>max</a:t>
            </a:r>
            <a:r>
              <a:rPr lang="en-US" altLang="en-US" sz="2000" dirty="0">
                <a:solidFill>
                  <a:schemeClr val="tx1"/>
                </a:solidFill>
                <a:latin typeface="Times New Roman" panose="02020603050405020304" pitchFamily="18" charset="0"/>
                <a:cs typeface="Times New Roman" panose="02020603050405020304" pitchFamily="18" charset="0"/>
              </a:rPr>
              <a:t> of the photoelectrons, for a material, depends only on the frequency of the light. </a:t>
            </a:r>
          </a:p>
          <a:p>
            <a:pPr marL="533400" indent="-533400" algn="just">
              <a:lnSpc>
                <a:spcPct val="90000"/>
              </a:lnSpc>
              <a:buClr>
                <a:schemeClr val="tx1"/>
              </a:buClr>
              <a:buSzPct val="90000"/>
              <a:buFont typeface="Wingdings" panose="05000000000000000000" pitchFamily="2" charset="2"/>
              <a:buAutoNum type="arabicParenR"/>
            </a:pPr>
            <a:endParaRPr lang="en-US" altLang="en-US" sz="500" dirty="0">
              <a:solidFill>
                <a:schemeClr val="tx1"/>
              </a:solidFill>
              <a:latin typeface="Times New Roman" panose="02020603050405020304" pitchFamily="18" charset="0"/>
              <a:cs typeface="Times New Roman" panose="02020603050405020304" pitchFamily="18" charset="0"/>
            </a:endParaRPr>
          </a:p>
          <a:p>
            <a:pPr marL="533400" indent="-533400" algn="just">
              <a:lnSpc>
                <a:spcPct val="90000"/>
              </a:lnSpc>
              <a:buClr>
                <a:schemeClr val="tx1"/>
              </a:buClr>
              <a:buSzPct val="90000"/>
              <a:buFont typeface="Wingdings" panose="05000000000000000000" pitchFamily="2" charset="2"/>
              <a:buAutoNum type="arabicParenR"/>
            </a:pPr>
            <a:r>
              <a:rPr lang="en-US" altLang="en-US" sz="2000" dirty="0">
                <a:solidFill>
                  <a:schemeClr val="tx1"/>
                </a:solidFill>
                <a:latin typeface="Times New Roman" panose="02020603050405020304" pitchFamily="18" charset="0"/>
                <a:cs typeface="Times New Roman" panose="02020603050405020304" pitchFamily="18" charset="0"/>
              </a:rPr>
              <a:t>The smaller the work function </a:t>
            </a:r>
            <a:r>
              <a:rPr lang="el-GR" altLang="en-US" sz="2000" i="1" dirty="0">
                <a:solidFill>
                  <a:schemeClr val="tx1"/>
                </a:solidFill>
                <a:latin typeface="Times New Roman" panose="02020603050405020304" pitchFamily="18" charset="0"/>
                <a:cs typeface="Times New Roman" panose="02020603050405020304" pitchFamily="18" charset="0"/>
              </a:rPr>
              <a:t>φ</a:t>
            </a:r>
            <a:r>
              <a:rPr lang="en-US" altLang="en-US" sz="2000" dirty="0">
                <a:solidFill>
                  <a:schemeClr val="tx1"/>
                </a:solidFill>
                <a:latin typeface="Times New Roman" panose="02020603050405020304" pitchFamily="18" charset="0"/>
                <a:cs typeface="Times New Roman" panose="02020603050405020304" pitchFamily="18" charset="0"/>
              </a:rPr>
              <a:t> of the material, the smaller is the threshold frequency. </a:t>
            </a:r>
          </a:p>
          <a:p>
            <a:pPr marL="533400" indent="-533400" algn="just">
              <a:lnSpc>
                <a:spcPct val="90000"/>
              </a:lnSpc>
              <a:buClr>
                <a:schemeClr val="tx1"/>
              </a:buClr>
              <a:buSzPct val="90000"/>
              <a:buFont typeface="Wingdings" panose="05000000000000000000" pitchFamily="2" charset="2"/>
              <a:buAutoNum type="arabicParenR"/>
            </a:pPr>
            <a:endParaRPr lang="en-US" altLang="en-US" sz="500" dirty="0">
              <a:solidFill>
                <a:schemeClr val="tx1"/>
              </a:solidFill>
              <a:latin typeface="Times New Roman" panose="02020603050405020304" pitchFamily="18" charset="0"/>
              <a:cs typeface="Times New Roman" panose="02020603050405020304" pitchFamily="18" charset="0"/>
            </a:endParaRPr>
          </a:p>
          <a:p>
            <a:pPr marL="533400" indent="-533400" algn="just">
              <a:lnSpc>
                <a:spcPct val="90000"/>
              </a:lnSpc>
              <a:buClr>
                <a:schemeClr val="tx1"/>
              </a:buClr>
              <a:buSzPct val="90000"/>
              <a:buFont typeface="Wingdings" panose="05000000000000000000" pitchFamily="2" charset="2"/>
              <a:buAutoNum type="arabicParenR"/>
            </a:pPr>
            <a:r>
              <a:rPr lang="en-US" altLang="en-US" sz="2000" dirty="0">
                <a:solidFill>
                  <a:schemeClr val="tx1"/>
                </a:solidFill>
                <a:latin typeface="Times New Roman" panose="02020603050405020304" pitchFamily="18" charset="0"/>
                <a:cs typeface="Times New Roman" panose="02020603050405020304" pitchFamily="18" charset="0"/>
              </a:rPr>
              <a:t>When the photoelectrons are produced, their number is proportional to the intensity of light. </a:t>
            </a:r>
          </a:p>
          <a:p>
            <a:pPr marL="533400" indent="-533400" algn="just">
              <a:lnSpc>
                <a:spcPct val="90000"/>
              </a:lnSpc>
              <a:buClr>
                <a:schemeClr val="tx1"/>
              </a:buClr>
              <a:buSzPct val="90000"/>
              <a:buFont typeface="Wingdings" panose="05000000000000000000" pitchFamily="2" charset="2"/>
              <a:buAutoNum type="arabicParenR"/>
            </a:pPr>
            <a:endParaRPr lang="en-US" altLang="en-US" sz="500" dirty="0">
              <a:solidFill>
                <a:schemeClr val="tx1"/>
              </a:solidFill>
              <a:latin typeface="Times New Roman" panose="02020603050405020304" pitchFamily="18" charset="0"/>
              <a:cs typeface="Times New Roman" panose="02020603050405020304" pitchFamily="18" charset="0"/>
            </a:endParaRPr>
          </a:p>
          <a:p>
            <a:pPr marL="533400" indent="-533400" algn="just">
              <a:lnSpc>
                <a:spcPct val="90000"/>
              </a:lnSpc>
              <a:buClr>
                <a:schemeClr val="tx1"/>
              </a:buClr>
              <a:buSzPct val="90000"/>
              <a:buFont typeface="Wingdings" panose="05000000000000000000" pitchFamily="2" charset="2"/>
              <a:buAutoNum type="arabicParenR"/>
            </a:pPr>
            <a:r>
              <a:rPr lang="en-US" altLang="en-US" sz="2000" dirty="0">
                <a:solidFill>
                  <a:schemeClr val="tx1"/>
                </a:solidFill>
                <a:latin typeface="Times New Roman" panose="02020603050405020304" pitchFamily="18" charset="0"/>
                <a:cs typeface="Times New Roman" panose="02020603050405020304" pitchFamily="18" charset="0"/>
              </a:rPr>
              <a:t>The photoelectrons are emitted instantly following illumination of the photocathode, independent of the intensity of the light.</a:t>
            </a:r>
          </a:p>
        </p:txBody>
      </p:sp>
      <p:sp>
        <p:nvSpPr>
          <p:cNvPr id="4" name="Date Placeholder 3">
            <a:extLst>
              <a:ext uri="{FF2B5EF4-FFF2-40B4-BE49-F238E27FC236}">
                <a16:creationId xmlns:a16="http://schemas.microsoft.com/office/drawing/2014/main" id="{7E8F85DE-56F1-4B38-8687-1D09A95B90B9}"/>
              </a:ext>
            </a:extLst>
          </p:cNvPr>
          <p:cNvSpPr>
            <a:spLocks noGrp="1"/>
          </p:cNvSpPr>
          <p:nvPr>
            <p:ph type="dt" sz="half" idx="10"/>
          </p:nvPr>
        </p:nvSpPr>
        <p:spPr>
          <a:xfrm>
            <a:off x="457200" y="6416675"/>
            <a:ext cx="2133600" cy="365125"/>
          </a:xfrm>
        </p:spPr>
        <p:txBody>
          <a:bodyPr anchor="ctr">
            <a:normAutofit/>
          </a:bodyPr>
          <a:lstStyle/>
          <a:p>
            <a:pPr>
              <a:spcAft>
                <a:spcPts val="600"/>
              </a:spcAft>
              <a:defRPr/>
            </a:pPr>
            <a:fld id="{1F288D25-7643-4F9D-9726-DCD202456E0C}" type="datetime1">
              <a:rPr lang="en-US" smtClean="0"/>
              <a:t>9/12/2020</a:t>
            </a:fld>
            <a:endParaRPr lang="en-US"/>
          </a:p>
        </p:txBody>
      </p:sp>
      <p:sp>
        <p:nvSpPr>
          <p:cNvPr id="5" name="Footer Placeholder 4">
            <a:extLst>
              <a:ext uri="{FF2B5EF4-FFF2-40B4-BE49-F238E27FC236}">
                <a16:creationId xmlns:a16="http://schemas.microsoft.com/office/drawing/2014/main" id="{8F9B69D1-754C-4360-9D89-DFDB160835DF}"/>
              </a:ext>
            </a:extLst>
          </p:cNvPr>
          <p:cNvSpPr>
            <a:spLocks noGrp="1"/>
          </p:cNvSpPr>
          <p:nvPr>
            <p:ph type="ftr" sz="quarter" idx="11"/>
          </p:nvPr>
        </p:nvSpPr>
        <p:spPr>
          <a:xfrm>
            <a:off x="3124200" y="6416675"/>
            <a:ext cx="2895600" cy="365125"/>
          </a:xfrm>
        </p:spPr>
        <p:txBody>
          <a:bodyPr anchor="ctr">
            <a:normAutofit/>
          </a:bodyPr>
          <a:lstStyle/>
          <a:p>
            <a:pPr>
              <a:spcAft>
                <a:spcPts val="600"/>
              </a:spcAft>
              <a:defRPr/>
            </a:pPr>
            <a:r>
              <a:rPr lang="pt-BR"/>
              <a:t>Dr. M V V K Srinivas Prasad, K L E F</a:t>
            </a:r>
            <a:endParaRPr lang="en-US"/>
          </a:p>
        </p:txBody>
      </p:sp>
      <p:sp>
        <p:nvSpPr>
          <p:cNvPr id="6" name="Slide Number Placeholder 5">
            <a:extLst>
              <a:ext uri="{FF2B5EF4-FFF2-40B4-BE49-F238E27FC236}">
                <a16:creationId xmlns:a16="http://schemas.microsoft.com/office/drawing/2014/main" id="{E2DE723F-E00E-4CAD-860D-3777DECB31A4}"/>
              </a:ext>
            </a:extLst>
          </p:cNvPr>
          <p:cNvSpPr>
            <a:spLocks noGrp="1"/>
          </p:cNvSpPr>
          <p:nvPr>
            <p:ph type="sldNum" sz="quarter" idx="12"/>
          </p:nvPr>
        </p:nvSpPr>
        <p:spPr>
          <a:xfrm>
            <a:off x="6553200" y="6416675"/>
            <a:ext cx="2133600" cy="365125"/>
          </a:xfrm>
        </p:spPr>
        <p:txBody>
          <a:bodyPr anchor="ctr">
            <a:normAutofit/>
          </a:bodyPr>
          <a:lstStyle/>
          <a:p>
            <a:pPr>
              <a:spcAft>
                <a:spcPts val="600"/>
              </a:spcAft>
              <a:defRPr/>
            </a:pPr>
            <a:r>
              <a:rPr lang="en-US"/>
              <a:t>Confidential	                  </a:t>
            </a:r>
            <a:fld id="{8B8192B1-0A14-49F1-8AFE-BAF617026F7B}" type="slidenum">
              <a:rPr lang="en-US" smtClean="0"/>
              <a:pPr>
                <a:spcAft>
                  <a:spcPts val="600"/>
                </a:spcAft>
                <a:defRPr/>
              </a:pPr>
              <a:t>42</a:t>
            </a:fld>
            <a:endParaRPr lang="en-US"/>
          </a:p>
        </p:txBody>
      </p:sp>
      <p:pic>
        <p:nvPicPr>
          <p:cNvPr id="7" name="Picture 6" descr="A close up of text on a white background&#10;&#10;Description automatically generated">
            <a:extLst>
              <a:ext uri="{FF2B5EF4-FFF2-40B4-BE49-F238E27FC236}">
                <a16:creationId xmlns:a16="http://schemas.microsoft.com/office/drawing/2014/main" id="{EB8D08E6-AD16-413C-988F-9E316A9B4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235075"/>
            <a:ext cx="4343400" cy="5089525"/>
          </a:xfrm>
          <a:prstGeom prst="rect">
            <a:avLst/>
          </a:prstGeom>
        </p:spPr>
      </p:pic>
    </p:spTree>
    <p:extLst>
      <p:ext uri="{BB962C8B-B14F-4D97-AF65-F5344CB8AC3E}">
        <p14:creationId xmlns:p14="http://schemas.microsoft.com/office/powerpoint/2010/main" val="377687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 calcmode="lin" valueType="num">
                                      <p:cBhvr additive="base">
                                        <p:cTn id="2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xEl>
                                              <p:pRg st="8" end="8"/>
                                            </p:txEl>
                                          </p:spTgt>
                                        </p:tgtEl>
                                        <p:attrNameLst>
                                          <p:attrName>style.visibility</p:attrName>
                                        </p:attrNameLst>
                                      </p:cBhvr>
                                      <p:to>
                                        <p:strVal val="visible"/>
                                      </p:to>
                                    </p:set>
                                    <p:anim calcmode="lin" valueType="num">
                                      <p:cBhvr additive="base">
                                        <p:cTn id="31"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FDB6-852D-4C89-9D16-78D857B761C4}"/>
              </a:ext>
            </a:extLst>
          </p:cNvPr>
          <p:cNvSpPr>
            <a:spLocks noGrp="1"/>
          </p:cNvSpPr>
          <p:nvPr>
            <p:ph type="title"/>
          </p:nvPr>
        </p:nvSpPr>
        <p:spPr/>
        <p:txBody>
          <a:bodyPr/>
          <a:lstStyle/>
          <a:p>
            <a:r>
              <a:rPr lang="en-US" sz="3600" dirty="0">
                <a:latin typeface="Times New Roman" panose="02020603050405020304" pitchFamily="18" charset="0"/>
                <a:cs typeface="Times New Roman" panose="02020603050405020304" pitchFamily="18" charset="0"/>
              </a:rPr>
              <a:t>Results from the Photoelectric Effect</a:t>
            </a:r>
            <a:endParaRPr lang="en-IN" sz="3600" dirty="0"/>
          </a:p>
        </p:txBody>
      </p:sp>
      <p:sp>
        <p:nvSpPr>
          <p:cNvPr id="4" name="Date Placeholder 3">
            <a:extLst>
              <a:ext uri="{FF2B5EF4-FFF2-40B4-BE49-F238E27FC236}">
                <a16:creationId xmlns:a16="http://schemas.microsoft.com/office/drawing/2014/main" id="{F07CBDE5-0A78-44A5-9F47-06E5064172B1}"/>
              </a:ext>
            </a:extLst>
          </p:cNvPr>
          <p:cNvSpPr>
            <a:spLocks noGrp="1"/>
          </p:cNvSpPr>
          <p:nvPr>
            <p:ph type="dt" sz="half" idx="10"/>
          </p:nvPr>
        </p:nvSpPr>
        <p:spPr/>
        <p:txBody>
          <a:bodyPr/>
          <a:lstStyle/>
          <a:p>
            <a:pPr>
              <a:defRPr/>
            </a:pPr>
            <a:fld id="{6AE83E72-B775-4E9F-8922-C623A3D54E2D}" type="datetime1">
              <a:rPr lang="en-US" smtClean="0"/>
              <a:t>9/12/2020</a:t>
            </a:fld>
            <a:endParaRPr lang="en-US" dirty="0"/>
          </a:p>
        </p:txBody>
      </p:sp>
      <p:sp>
        <p:nvSpPr>
          <p:cNvPr id="5" name="Footer Placeholder 4">
            <a:extLst>
              <a:ext uri="{FF2B5EF4-FFF2-40B4-BE49-F238E27FC236}">
                <a16:creationId xmlns:a16="http://schemas.microsoft.com/office/drawing/2014/main" id="{087724C1-8B88-4274-936E-2EB657914ACE}"/>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95BB364E-124C-4CB6-9699-B274F54AA878}"/>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43</a:t>
            </a:fld>
            <a:endParaRPr lang="en-US"/>
          </a:p>
        </p:txBody>
      </p:sp>
      <p:graphicFrame>
        <p:nvGraphicFramePr>
          <p:cNvPr id="7" name="Content Placeholder 3">
            <a:extLst>
              <a:ext uri="{FF2B5EF4-FFF2-40B4-BE49-F238E27FC236}">
                <a16:creationId xmlns:a16="http://schemas.microsoft.com/office/drawing/2014/main" id="{0D0DC5CF-AC08-4F87-B648-45EF4DDC9C28}"/>
              </a:ext>
            </a:extLst>
          </p:cNvPr>
          <p:cNvGraphicFramePr>
            <a:graphicFrameLocks noGrp="1"/>
          </p:cNvGraphicFramePr>
          <p:nvPr>
            <p:ph idx="1"/>
            <p:extLst>
              <p:ext uri="{D42A27DB-BD31-4B8C-83A1-F6EECF244321}">
                <p14:modId xmlns:p14="http://schemas.microsoft.com/office/powerpoint/2010/main" val="397148355"/>
              </p:ext>
            </p:extLst>
          </p:nvPr>
        </p:nvGraphicFramePr>
        <p:xfrm>
          <a:off x="152400" y="1137824"/>
          <a:ext cx="8534400" cy="5333999"/>
        </p:xfrm>
        <a:graphic>
          <a:graphicData uri="http://schemas.openxmlformats.org/drawingml/2006/table">
            <a:tbl>
              <a:tblPr firstRow="1" bandRow="1">
                <a:tableStyleId>{5C22544A-7EE6-4342-B048-85BDC9FD1C3A}</a:tableStyleId>
              </a:tblPr>
              <a:tblGrid>
                <a:gridCol w="42672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tblGrid>
              <a:tr h="635207">
                <a:tc>
                  <a:txBody>
                    <a:bodyPr/>
                    <a:lstStyle/>
                    <a:p>
                      <a:pPr algn="ctr">
                        <a:lnSpc>
                          <a:spcPct val="150000"/>
                        </a:lnSpc>
                      </a:pPr>
                      <a:r>
                        <a:rPr lang="en-US" sz="2400" dirty="0">
                          <a:latin typeface="Times New Roman" panose="02020603050405020304" pitchFamily="18" charset="0"/>
                          <a:cs typeface="Times New Roman" panose="02020603050405020304" pitchFamily="18" charset="0"/>
                        </a:rPr>
                        <a:t>What Scientists predicted</a:t>
                      </a:r>
                    </a:p>
                  </a:txBody>
                  <a:tcPr marL="68580" marR="68580" marT="34290" marB="34290" anchor="ctr"/>
                </a:tc>
                <a:tc>
                  <a:txBody>
                    <a:bodyPr/>
                    <a:lstStyle/>
                    <a:p>
                      <a:pPr algn="ctr">
                        <a:lnSpc>
                          <a:spcPct val="150000"/>
                        </a:lnSpc>
                      </a:pPr>
                      <a:r>
                        <a:rPr lang="en-US" sz="2400" dirty="0">
                          <a:latin typeface="Times New Roman" panose="02020603050405020304" pitchFamily="18" charset="0"/>
                          <a:cs typeface="Times New Roman" panose="02020603050405020304" pitchFamily="18" charset="0"/>
                        </a:rPr>
                        <a:t>What actually happened?</a:t>
                      </a:r>
                    </a:p>
                  </a:txBody>
                  <a:tcPr marL="68580" marR="68580" marT="34290" marB="34290" anchor="ctr"/>
                </a:tc>
                <a:extLst>
                  <a:ext uri="{0D108BD9-81ED-4DB2-BD59-A6C34878D82A}">
                    <a16:rowId xmlns:a16="http://schemas.microsoft.com/office/drawing/2014/main" val="10000"/>
                  </a:ext>
                </a:extLst>
              </a:tr>
              <a:tr h="1566264">
                <a:tc>
                  <a:txBody>
                    <a:bodyPr/>
                    <a:lstStyle/>
                    <a:p>
                      <a:pPr algn="just"/>
                      <a:r>
                        <a:rPr lang="en-US" sz="2400" dirty="0">
                          <a:latin typeface="Times New Roman" panose="02020603050405020304" pitchFamily="18" charset="0"/>
                          <a:cs typeface="Times New Roman" panose="02020603050405020304" pitchFamily="18" charset="0"/>
                        </a:rPr>
                        <a:t>Increasing the intensity</a:t>
                      </a:r>
                      <a:r>
                        <a:rPr lang="en-US" sz="2400" baseline="0" dirty="0">
                          <a:latin typeface="Times New Roman" panose="02020603050405020304" pitchFamily="18" charset="0"/>
                          <a:cs typeface="Times New Roman" panose="02020603050405020304" pitchFamily="18" charset="0"/>
                        </a:rPr>
                        <a:t> of light would increase the kinetic energy of emitted electrons</a:t>
                      </a:r>
                      <a:endParaRPr lang="en-US" sz="2400" dirty="0">
                        <a:latin typeface="Times New Roman" panose="02020603050405020304" pitchFamily="18" charset="0"/>
                        <a:cs typeface="Times New Roman" panose="02020603050405020304" pitchFamily="18" charset="0"/>
                      </a:endParaRPr>
                    </a:p>
                  </a:txBody>
                  <a:tcPr marL="68580" marR="68580" marT="34290" marB="34290" anchor="ctr"/>
                </a:tc>
                <a:tc>
                  <a:txBody>
                    <a:bodyPr/>
                    <a:lstStyle/>
                    <a:p>
                      <a:pPr algn="just"/>
                      <a:endParaRPr lang="en-US" sz="2400" kern="1200" baseline="0" dirty="0">
                        <a:solidFill>
                          <a:schemeClr val="dk1"/>
                        </a:solidFill>
                        <a:latin typeface="Times New Roman" panose="02020603050405020304" pitchFamily="18" charset="0"/>
                        <a:ea typeface="+mn-ea"/>
                        <a:cs typeface="Times New Roman" panose="02020603050405020304" pitchFamily="18" charset="0"/>
                      </a:endParaRPr>
                    </a:p>
                  </a:txBody>
                  <a:tcPr marL="68580" marR="68580" marT="34290" marB="34290"/>
                </a:tc>
                <a:extLst>
                  <a:ext uri="{0D108BD9-81ED-4DB2-BD59-A6C34878D82A}">
                    <a16:rowId xmlns:a16="http://schemas.microsoft.com/office/drawing/2014/main" val="10001"/>
                  </a:ext>
                </a:extLst>
              </a:tr>
              <a:tr h="1566264">
                <a:tc>
                  <a:txBody>
                    <a:bodyPr/>
                    <a:lstStyle/>
                    <a:p>
                      <a:pPr algn="just"/>
                      <a:r>
                        <a:rPr lang="en-US" sz="2400" dirty="0">
                          <a:latin typeface="Times New Roman" panose="02020603050405020304" pitchFamily="18" charset="0"/>
                          <a:cs typeface="Times New Roman" panose="02020603050405020304" pitchFamily="18" charset="0"/>
                        </a:rPr>
                        <a:t>Electrons</a:t>
                      </a:r>
                      <a:r>
                        <a:rPr lang="en-US" sz="2400" baseline="0" dirty="0">
                          <a:latin typeface="Times New Roman" panose="02020603050405020304" pitchFamily="18" charset="0"/>
                          <a:cs typeface="Times New Roman" panose="02020603050405020304" pitchFamily="18" charset="0"/>
                        </a:rPr>
                        <a:t> would be emitted regardless of frequency as long as intensity was great enough</a:t>
                      </a:r>
                      <a:endParaRPr lang="en-US" sz="2400" dirty="0">
                        <a:latin typeface="Times New Roman" panose="02020603050405020304" pitchFamily="18" charset="0"/>
                        <a:cs typeface="Times New Roman" panose="02020603050405020304" pitchFamily="18" charset="0"/>
                      </a:endParaRPr>
                    </a:p>
                  </a:txBody>
                  <a:tcPr marL="68580" marR="68580" marT="34290" marB="34290" anchor="ctr"/>
                </a:tc>
                <a:tc>
                  <a:txBody>
                    <a:bodyPr/>
                    <a:lstStyle/>
                    <a:p>
                      <a:pPr marL="0" algn="just" defTabSz="914400" rtl="0" eaLnBrk="1" latinLnBrk="0" hangingPunct="1"/>
                      <a:endParaRPr lang="en-US" sz="2400" kern="1200" baseline="0" dirty="0">
                        <a:solidFill>
                          <a:schemeClr val="dk1"/>
                        </a:solidFill>
                        <a:latin typeface="Times New Roman" panose="02020603050405020304" pitchFamily="18" charset="0"/>
                        <a:ea typeface="+mn-ea"/>
                        <a:cs typeface="Times New Roman" panose="02020603050405020304" pitchFamily="18" charset="0"/>
                      </a:endParaRPr>
                    </a:p>
                  </a:txBody>
                  <a:tcPr marL="68580" marR="68580" marT="34290" marB="34290"/>
                </a:tc>
                <a:extLst>
                  <a:ext uri="{0D108BD9-81ED-4DB2-BD59-A6C34878D82A}">
                    <a16:rowId xmlns:a16="http://schemas.microsoft.com/office/drawing/2014/main" val="10002"/>
                  </a:ext>
                </a:extLst>
              </a:tr>
              <a:tr h="1566264">
                <a:tc>
                  <a:txBody>
                    <a:bodyPr/>
                    <a:lstStyle/>
                    <a:p>
                      <a:pPr algn="just"/>
                      <a:endParaRPr lang="en-US" sz="2400" dirty="0">
                        <a:latin typeface="Times New Roman" panose="02020603050405020304" pitchFamily="18" charset="0"/>
                        <a:cs typeface="Times New Roman" panose="02020603050405020304" pitchFamily="18" charset="0"/>
                      </a:endParaRPr>
                    </a:p>
                  </a:txBody>
                  <a:tcPr marL="68580" marR="68580" marT="34290" marB="34290" anchor="ctr"/>
                </a:tc>
                <a:tc>
                  <a:txBody>
                    <a:bodyPr/>
                    <a:lstStyle/>
                    <a:p>
                      <a:pPr marL="0" algn="just" defTabSz="914400" rtl="0" eaLnBrk="1" latinLnBrk="0" hangingPunct="1"/>
                      <a:endParaRPr lang="en-US" sz="2400" kern="1200" baseline="0" dirty="0">
                        <a:solidFill>
                          <a:schemeClr val="dk1"/>
                        </a:solidFill>
                        <a:latin typeface="Times New Roman" panose="02020603050405020304" pitchFamily="18" charset="0"/>
                        <a:ea typeface="+mn-ea"/>
                        <a:cs typeface="Times New Roman" panose="02020603050405020304" pitchFamily="18" charset="0"/>
                      </a:endParaRPr>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180489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70AC3-898C-4280-9015-B1F2C9B98425}"/>
              </a:ext>
            </a:extLst>
          </p:cNvPr>
          <p:cNvSpPr>
            <a:spLocks noGrp="1"/>
          </p:cNvSpPr>
          <p:nvPr>
            <p:ph type="title"/>
          </p:nvPr>
        </p:nvSpPr>
        <p:spPr/>
        <p:txBody>
          <a:bodyPr/>
          <a:lstStyle/>
          <a:p>
            <a:r>
              <a:rPr lang="en-US" sz="3600" dirty="0">
                <a:latin typeface="Times New Roman" panose="02020603050405020304" pitchFamily="18" charset="0"/>
                <a:cs typeface="Times New Roman" panose="02020603050405020304" pitchFamily="18" charset="0"/>
              </a:rPr>
              <a:t>Results from the Photoelectric Effect</a:t>
            </a:r>
            <a:endParaRPr lang="en-IN" sz="3600" dirty="0"/>
          </a:p>
        </p:txBody>
      </p:sp>
      <p:sp>
        <p:nvSpPr>
          <p:cNvPr id="4" name="Date Placeholder 3">
            <a:extLst>
              <a:ext uri="{FF2B5EF4-FFF2-40B4-BE49-F238E27FC236}">
                <a16:creationId xmlns:a16="http://schemas.microsoft.com/office/drawing/2014/main" id="{1B11F7A6-B25B-4CE4-90F7-17BBFD2CDC2B}"/>
              </a:ext>
            </a:extLst>
          </p:cNvPr>
          <p:cNvSpPr>
            <a:spLocks noGrp="1"/>
          </p:cNvSpPr>
          <p:nvPr>
            <p:ph type="dt" sz="half" idx="10"/>
          </p:nvPr>
        </p:nvSpPr>
        <p:spPr/>
        <p:txBody>
          <a:bodyPr/>
          <a:lstStyle/>
          <a:p>
            <a:pPr>
              <a:defRPr/>
            </a:pPr>
            <a:fld id="{32B87666-E09B-43E2-A348-96D9864470D0}" type="datetime1">
              <a:rPr lang="en-US" smtClean="0"/>
              <a:t>9/12/2020</a:t>
            </a:fld>
            <a:endParaRPr lang="en-US" dirty="0"/>
          </a:p>
        </p:txBody>
      </p:sp>
      <p:sp>
        <p:nvSpPr>
          <p:cNvPr id="5" name="Footer Placeholder 4">
            <a:extLst>
              <a:ext uri="{FF2B5EF4-FFF2-40B4-BE49-F238E27FC236}">
                <a16:creationId xmlns:a16="http://schemas.microsoft.com/office/drawing/2014/main" id="{E75B05EA-8EAD-4B81-88D2-F92AF50B631B}"/>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CBA6004E-52DB-4623-99BD-C1895BE6A0CA}"/>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44</a:t>
            </a:fld>
            <a:endParaRPr lang="en-US"/>
          </a:p>
        </p:txBody>
      </p:sp>
      <p:graphicFrame>
        <p:nvGraphicFramePr>
          <p:cNvPr id="7" name="Content Placeholder 3">
            <a:extLst>
              <a:ext uri="{FF2B5EF4-FFF2-40B4-BE49-F238E27FC236}">
                <a16:creationId xmlns:a16="http://schemas.microsoft.com/office/drawing/2014/main" id="{48818C00-6E3A-4C2B-99CB-7A239F3E4421}"/>
              </a:ext>
            </a:extLst>
          </p:cNvPr>
          <p:cNvGraphicFramePr>
            <a:graphicFrameLocks noGrp="1"/>
          </p:cNvGraphicFramePr>
          <p:nvPr>
            <p:ph idx="1"/>
            <p:extLst>
              <p:ext uri="{D42A27DB-BD31-4B8C-83A1-F6EECF244321}">
                <p14:modId xmlns:p14="http://schemas.microsoft.com/office/powerpoint/2010/main" val="3493590276"/>
              </p:ext>
            </p:extLst>
          </p:nvPr>
        </p:nvGraphicFramePr>
        <p:xfrm>
          <a:off x="152400" y="1137824"/>
          <a:ext cx="8534400" cy="5333999"/>
        </p:xfrm>
        <a:graphic>
          <a:graphicData uri="http://schemas.openxmlformats.org/drawingml/2006/table">
            <a:tbl>
              <a:tblPr firstRow="1" bandRow="1">
                <a:tableStyleId>{5C22544A-7EE6-4342-B048-85BDC9FD1C3A}</a:tableStyleId>
              </a:tblPr>
              <a:tblGrid>
                <a:gridCol w="42672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tblGrid>
              <a:tr h="635207">
                <a:tc>
                  <a:txBody>
                    <a:bodyPr/>
                    <a:lstStyle/>
                    <a:p>
                      <a:pPr algn="ctr">
                        <a:lnSpc>
                          <a:spcPct val="150000"/>
                        </a:lnSpc>
                      </a:pPr>
                      <a:r>
                        <a:rPr lang="en-US" sz="2400" dirty="0">
                          <a:latin typeface="Times New Roman" panose="02020603050405020304" pitchFamily="18" charset="0"/>
                          <a:cs typeface="Times New Roman" panose="02020603050405020304" pitchFamily="18" charset="0"/>
                        </a:rPr>
                        <a:t>What Scientists predicted</a:t>
                      </a:r>
                    </a:p>
                  </a:txBody>
                  <a:tcPr marL="68580" marR="68580" marT="34290" marB="34290" anchor="ctr"/>
                </a:tc>
                <a:tc>
                  <a:txBody>
                    <a:bodyPr/>
                    <a:lstStyle/>
                    <a:p>
                      <a:pPr algn="ctr">
                        <a:lnSpc>
                          <a:spcPct val="150000"/>
                        </a:lnSpc>
                      </a:pPr>
                      <a:r>
                        <a:rPr lang="en-US" sz="2400" dirty="0">
                          <a:latin typeface="Times New Roman" panose="02020603050405020304" pitchFamily="18" charset="0"/>
                          <a:cs typeface="Times New Roman" panose="02020603050405020304" pitchFamily="18" charset="0"/>
                        </a:rPr>
                        <a:t>What actually happened?</a:t>
                      </a:r>
                    </a:p>
                  </a:txBody>
                  <a:tcPr marL="68580" marR="68580" marT="34290" marB="34290" anchor="ctr"/>
                </a:tc>
                <a:extLst>
                  <a:ext uri="{0D108BD9-81ED-4DB2-BD59-A6C34878D82A}">
                    <a16:rowId xmlns:a16="http://schemas.microsoft.com/office/drawing/2014/main" val="10000"/>
                  </a:ext>
                </a:extLst>
              </a:tr>
              <a:tr h="1566264">
                <a:tc>
                  <a:txBody>
                    <a:bodyPr/>
                    <a:lstStyle/>
                    <a:p>
                      <a:pPr algn="just"/>
                      <a:r>
                        <a:rPr lang="en-US" sz="2400" dirty="0">
                          <a:latin typeface="Times New Roman" panose="02020603050405020304" pitchFamily="18" charset="0"/>
                          <a:cs typeface="Times New Roman" panose="02020603050405020304" pitchFamily="18" charset="0"/>
                        </a:rPr>
                        <a:t>Increasing the intensity</a:t>
                      </a:r>
                      <a:r>
                        <a:rPr lang="en-US" sz="2400" baseline="0" dirty="0">
                          <a:latin typeface="Times New Roman" panose="02020603050405020304" pitchFamily="18" charset="0"/>
                          <a:cs typeface="Times New Roman" panose="02020603050405020304" pitchFamily="18" charset="0"/>
                        </a:rPr>
                        <a:t> of light would increase the kinetic energy of emitted electrons</a:t>
                      </a:r>
                      <a:endParaRPr lang="en-US" sz="2400" dirty="0">
                        <a:latin typeface="Times New Roman" panose="02020603050405020304" pitchFamily="18" charset="0"/>
                        <a:cs typeface="Times New Roman" panose="02020603050405020304" pitchFamily="18" charset="0"/>
                      </a:endParaRPr>
                    </a:p>
                  </a:txBody>
                  <a:tcPr marL="68580" marR="68580" marT="34290" marB="34290" anchor="ctr"/>
                </a:tc>
                <a:tc>
                  <a:txBody>
                    <a:bodyPr/>
                    <a:lstStyle/>
                    <a:p>
                      <a:pPr algn="just"/>
                      <a:r>
                        <a:rPr lang="en-US" sz="2400" kern="1200" baseline="0" dirty="0">
                          <a:solidFill>
                            <a:schemeClr val="dk1"/>
                          </a:solidFill>
                          <a:latin typeface="Times New Roman" panose="02020603050405020304" pitchFamily="18" charset="0"/>
                          <a:ea typeface="+mn-ea"/>
                          <a:cs typeface="Times New Roman" panose="02020603050405020304" pitchFamily="18" charset="0"/>
                        </a:rPr>
                        <a:t>Increasing intensity of light only increased the NUMBER of electrons emitted, not energy</a:t>
                      </a:r>
                    </a:p>
                  </a:txBody>
                  <a:tcPr marL="68580" marR="68580" marT="34290" marB="34290"/>
                </a:tc>
                <a:extLst>
                  <a:ext uri="{0D108BD9-81ED-4DB2-BD59-A6C34878D82A}">
                    <a16:rowId xmlns:a16="http://schemas.microsoft.com/office/drawing/2014/main" val="10001"/>
                  </a:ext>
                </a:extLst>
              </a:tr>
              <a:tr h="1566264">
                <a:tc>
                  <a:txBody>
                    <a:bodyPr/>
                    <a:lstStyle/>
                    <a:p>
                      <a:pPr algn="just"/>
                      <a:r>
                        <a:rPr lang="en-US" sz="2400" dirty="0">
                          <a:latin typeface="Times New Roman" panose="02020603050405020304" pitchFamily="18" charset="0"/>
                          <a:cs typeface="Times New Roman" panose="02020603050405020304" pitchFamily="18" charset="0"/>
                        </a:rPr>
                        <a:t>Electrons</a:t>
                      </a:r>
                      <a:r>
                        <a:rPr lang="en-US" sz="2400" baseline="0" dirty="0">
                          <a:latin typeface="Times New Roman" panose="02020603050405020304" pitchFamily="18" charset="0"/>
                          <a:cs typeface="Times New Roman" panose="02020603050405020304" pitchFamily="18" charset="0"/>
                        </a:rPr>
                        <a:t> would be emitted regardless of frequency as long as intensity was great enough</a:t>
                      </a:r>
                      <a:endParaRPr lang="en-US" sz="2400" dirty="0">
                        <a:latin typeface="Times New Roman" panose="02020603050405020304" pitchFamily="18" charset="0"/>
                        <a:cs typeface="Times New Roman" panose="02020603050405020304" pitchFamily="18" charset="0"/>
                      </a:endParaRPr>
                    </a:p>
                  </a:txBody>
                  <a:tcPr marL="68580" marR="68580" marT="34290" marB="34290" anchor="ctr"/>
                </a:tc>
                <a:tc>
                  <a:txBody>
                    <a:bodyPr/>
                    <a:lstStyle/>
                    <a:p>
                      <a:pPr marL="0" algn="just" defTabSz="914400" rtl="0" eaLnBrk="1" latinLnBrk="0" hangingPunct="1"/>
                      <a:r>
                        <a:rPr lang="en-US" sz="2400" kern="1200" baseline="0" dirty="0">
                          <a:solidFill>
                            <a:schemeClr val="dk1"/>
                          </a:solidFill>
                          <a:latin typeface="Times New Roman" panose="02020603050405020304" pitchFamily="18" charset="0"/>
                          <a:ea typeface="+mn-ea"/>
                          <a:cs typeface="Times New Roman" panose="02020603050405020304" pitchFamily="18" charset="0"/>
                        </a:rPr>
                        <a:t>Electrons were emitted even at the lowest intensities, but the light had to be greater than a certain frequency</a:t>
                      </a:r>
                    </a:p>
                  </a:txBody>
                  <a:tcPr marL="68580" marR="68580" marT="34290" marB="34290"/>
                </a:tc>
                <a:extLst>
                  <a:ext uri="{0D108BD9-81ED-4DB2-BD59-A6C34878D82A}">
                    <a16:rowId xmlns:a16="http://schemas.microsoft.com/office/drawing/2014/main" val="10002"/>
                  </a:ext>
                </a:extLst>
              </a:tr>
              <a:tr h="1566264">
                <a:tc>
                  <a:txBody>
                    <a:bodyPr/>
                    <a:lstStyle/>
                    <a:p>
                      <a:pPr algn="just"/>
                      <a:endParaRPr lang="en-US" sz="2400" dirty="0">
                        <a:latin typeface="Times New Roman" panose="02020603050405020304" pitchFamily="18" charset="0"/>
                        <a:cs typeface="Times New Roman" panose="02020603050405020304" pitchFamily="18" charset="0"/>
                      </a:endParaRPr>
                    </a:p>
                  </a:txBody>
                  <a:tcPr marL="68580" marR="68580" marT="34290" marB="34290" anchor="ctr"/>
                </a:tc>
                <a:tc>
                  <a:txBody>
                    <a:bodyPr/>
                    <a:lstStyle/>
                    <a:p>
                      <a:pPr marL="0" algn="just" defTabSz="914400" rtl="0" eaLnBrk="1" latinLnBrk="0" hangingPunct="1"/>
                      <a:r>
                        <a:rPr lang="en-US" sz="2400" kern="1200" baseline="0" dirty="0">
                          <a:solidFill>
                            <a:schemeClr val="dk1"/>
                          </a:solidFill>
                          <a:latin typeface="Times New Roman" panose="02020603050405020304" pitchFamily="18" charset="0"/>
                          <a:ea typeface="+mn-ea"/>
                          <a:cs typeface="Times New Roman" panose="02020603050405020304" pitchFamily="18" charset="0"/>
                        </a:rPr>
                        <a:t>The kinetic energy of the emitted electrons was proportional to the frequency of the incident light</a:t>
                      </a:r>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43531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77E8D-41F5-48F2-9E32-3F53E46F43BB}"/>
              </a:ext>
            </a:extLst>
          </p:cNvPr>
          <p:cNvSpPr>
            <a:spLocks noGrp="1"/>
          </p:cNvSpPr>
          <p:nvPr>
            <p:ph type="title"/>
          </p:nvPr>
        </p:nvSpPr>
        <p:spPr/>
        <p:txBody>
          <a:bodyPr/>
          <a:lstStyle/>
          <a:p>
            <a:r>
              <a:rPr lang="en-US" altLang="en-US" sz="4400" dirty="0"/>
              <a:t>Classical Interpretation</a:t>
            </a:r>
            <a:endParaRPr lang="en-IN" dirty="0"/>
          </a:p>
        </p:txBody>
      </p:sp>
      <p:sp>
        <p:nvSpPr>
          <p:cNvPr id="3" name="Content Placeholder 2">
            <a:extLst>
              <a:ext uri="{FF2B5EF4-FFF2-40B4-BE49-F238E27FC236}">
                <a16:creationId xmlns:a16="http://schemas.microsoft.com/office/drawing/2014/main" id="{24617B5D-77F2-43CC-9427-4EECAAB90DED}"/>
              </a:ext>
            </a:extLst>
          </p:cNvPr>
          <p:cNvSpPr>
            <a:spLocks noGrp="1"/>
          </p:cNvSpPr>
          <p:nvPr>
            <p:ph idx="1"/>
          </p:nvPr>
        </p:nvSpPr>
        <p:spPr>
          <a:xfrm>
            <a:off x="228600" y="1295400"/>
            <a:ext cx="8610600" cy="5029200"/>
          </a:xfrm>
        </p:spPr>
        <p:txBody>
          <a:bodyPr/>
          <a:lstStyle/>
          <a:p>
            <a:pPr marL="533400" indent="-533400" algn="just"/>
            <a:r>
              <a:rPr lang="en-US" altLang="en-US" sz="2800" dirty="0">
                <a:solidFill>
                  <a:schemeClr val="tx1"/>
                </a:solidFill>
                <a:latin typeface="Times New Roman" panose="02020603050405020304" pitchFamily="18" charset="0"/>
                <a:cs typeface="Times New Roman" panose="02020603050405020304" pitchFamily="18" charset="0"/>
              </a:rPr>
              <a:t>The total amount of energy in a light wave increases as the light intensity increases.</a:t>
            </a:r>
          </a:p>
          <a:p>
            <a:pPr marL="533400" indent="-533400" algn="just"/>
            <a:r>
              <a:rPr lang="en-US" altLang="en-US" sz="2800" dirty="0">
                <a:solidFill>
                  <a:schemeClr val="tx1"/>
                </a:solidFill>
                <a:latin typeface="Times New Roman" panose="02020603050405020304" pitchFamily="18" charset="0"/>
                <a:cs typeface="Times New Roman" panose="02020603050405020304" pitchFamily="18" charset="0"/>
              </a:rPr>
              <a:t>The KE</a:t>
            </a:r>
            <a:r>
              <a:rPr lang="en-US" altLang="en-US" sz="2800" baseline="-25000" dirty="0">
                <a:solidFill>
                  <a:schemeClr val="tx1"/>
                </a:solidFill>
                <a:latin typeface="Times New Roman" panose="02020603050405020304" pitchFamily="18" charset="0"/>
                <a:cs typeface="Times New Roman" panose="02020603050405020304" pitchFamily="18" charset="0"/>
              </a:rPr>
              <a:t>max</a:t>
            </a:r>
            <a:r>
              <a:rPr lang="en-US" altLang="en-US" sz="2800" dirty="0">
                <a:solidFill>
                  <a:schemeClr val="tx1"/>
                </a:solidFill>
                <a:latin typeface="Times New Roman" panose="02020603050405020304" pitchFamily="18" charset="0"/>
                <a:cs typeface="Times New Roman" panose="02020603050405020304" pitchFamily="18" charset="0"/>
              </a:rPr>
              <a:t> of the photoelectrons depends on the value of the light frequency </a:t>
            </a:r>
            <a:r>
              <a:rPr lang="en-US" altLang="en-US" sz="2800" i="1" dirty="0">
                <a:solidFill>
                  <a:schemeClr val="tx1"/>
                </a:solidFill>
                <a:latin typeface="Times New Roman" panose="02020603050405020304" pitchFamily="18" charset="0"/>
                <a:cs typeface="Times New Roman" panose="02020603050405020304" pitchFamily="18" charset="0"/>
              </a:rPr>
              <a:t>f</a:t>
            </a:r>
            <a:r>
              <a:rPr lang="en-US" altLang="en-US" sz="2800" dirty="0">
                <a:solidFill>
                  <a:schemeClr val="tx1"/>
                </a:solidFill>
                <a:latin typeface="Times New Roman" panose="02020603050405020304" pitchFamily="18" charset="0"/>
                <a:cs typeface="Times New Roman" panose="02020603050405020304" pitchFamily="18" charset="0"/>
              </a:rPr>
              <a:t> and not on the intensity.</a:t>
            </a:r>
          </a:p>
          <a:p>
            <a:pPr marL="533400" indent="-533400" algn="just"/>
            <a:r>
              <a:rPr lang="en-US" altLang="en-US" sz="2800" dirty="0">
                <a:solidFill>
                  <a:schemeClr val="tx1"/>
                </a:solidFill>
                <a:latin typeface="Times New Roman" panose="02020603050405020304" pitchFamily="18" charset="0"/>
                <a:cs typeface="Times New Roman" panose="02020603050405020304" pitchFamily="18" charset="0"/>
              </a:rPr>
              <a:t>The existence of a threshold frequency is completely inexplicable in classical theory.</a:t>
            </a:r>
          </a:p>
          <a:p>
            <a:pPr marL="533400" indent="-533400" algn="just"/>
            <a:r>
              <a:rPr lang="en-US" altLang="en-US" sz="2800" dirty="0">
                <a:solidFill>
                  <a:schemeClr val="tx1"/>
                </a:solidFill>
                <a:latin typeface="Times New Roman" panose="02020603050405020304" pitchFamily="18" charset="0"/>
                <a:cs typeface="Times New Roman" panose="02020603050405020304" pitchFamily="18" charset="0"/>
              </a:rPr>
              <a:t>For extremely low light intensities, a long time would elapse before any one electron could obtain sufficient energy to escape. We observe, however, that the photoelectrons are ejected almost immediately.</a:t>
            </a:r>
          </a:p>
        </p:txBody>
      </p:sp>
      <p:sp>
        <p:nvSpPr>
          <p:cNvPr id="4" name="Date Placeholder 3">
            <a:extLst>
              <a:ext uri="{FF2B5EF4-FFF2-40B4-BE49-F238E27FC236}">
                <a16:creationId xmlns:a16="http://schemas.microsoft.com/office/drawing/2014/main" id="{2A21063F-96F2-4626-9C37-929D79BA2ACE}"/>
              </a:ext>
            </a:extLst>
          </p:cNvPr>
          <p:cNvSpPr>
            <a:spLocks noGrp="1"/>
          </p:cNvSpPr>
          <p:nvPr>
            <p:ph type="dt" sz="half" idx="10"/>
          </p:nvPr>
        </p:nvSpPr>
        <p:spPr/>
        <p:txBody>
          <a:bodyPr/>
          <a:lstStyle/>
          <a:p>
            <a:pPr>
              <a:defRPr/>
            </a:pPr>
            <a:fld id="{81A650AB-6325-48ED-97C1-406CC7E17B01}" type="datetime1">
              <a:rPr lang="en-US" smtClean="0"/>
              <a:t>9/12/2020</a:t>
            </a:fld>
            <a:endParaRPr lang="en-US" dirty="0"/>
          </a:p>
        </p:txBody>
      </p:sp>
      <p:sp>
        <p:nvSpPr>
          <p:cNvPr id="5" name="Footer Placeholder 4">
            <a:extLst>
              <a:ext uri="{FF2B5EF4-FFF2-40B4-BE49-F238E27FC236}">
                <a16:creationId xmlns:a16="http://schemas.microsoft.com/office/drawing/2014/main" id="{7948453D-0A40-44F0-930D-1C9C6D0D3B6A}"/>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60558C06-3DB9-4EE1-AD66-DE3BCD7A37CA}"/>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45</a:t>
            </a:fld>
            <a:endParaRPr lang="en-US"/>
          </a:p>
        </p:txBody>
      </p:sp>
    </p:spTree>
    <p:extLst>
      <p:ext uri="{BB962C8B-B14F-4D97-AF65-F5344CB8AC3E}">
        <p14:creationId xmlns:p14="http://schemas.microsoft.com/office/powerpoint/2010/main" val="45154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6900677-60E3-4186-AF75-43636619D153}"/>
              </a:ext>
            </a:extLst>
          </p:cNvPr>
          <p:cNvSpPr>
            <a:spLocks noGrp="1"/>
          </p:cNvSpPr>
          <p:nvPr>
            <p:ph type="dt" sz="half" idx="10"/>
          </p:nvPr>
        </p:nvSpPr>
        <p:spPr/>
        <p:txBody>
          <a:bodyPr/>
          <a:lstStyle/>
          <a:p>
            <a:pPr>
              <a:defRPr/>
            </a:pPr>
            <a:fld id="{ED0552FA-CE05-4BE4-9384-A68E98E2A50C}" type="datetime1">
              <a:rPr lang="en-US" smtClean="0"/>
              <a:t>9/12/2020</a:t>
            </a:fld>
            <a:endParaRPr lang="en-US" dirty="0"/>
          </a:p>
        </p:txBody>
      </p:sp>
      <p:sp>
        <p:nvSpPr>
          <p:cNvPr id="5" name="Footer Placeholder 4">
            <a:extLst>
              <a:ext uri="{FF2B5EF4-FFF2-40B4-BE49-F238E27FC236}">
                <a16:creationId xmlns:a16="http://schemas.microsoft.com/office/drawing/2014/main" id="{43D19841-7066-4F2F-8D35-75E6C9989E5E}"/>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044E2344-2A48-4936-B1F9-BD12B4FE86D8}"/>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46</a:t>
            </a:fld>
            <a:endParaRPr lang="en-US"/>
          </a:p>
        </p:txBody>
      </p:sp>
      <p:sp>
        <p:nvSpPr>
          <p:cNvPr id="7" name="Title 1">
            <a:extLst>
              <a:ext uri="{FF2B5EF4-FFF2-40B4-BE49-F238E27FC236}">
                <a16:creationId xmlns:a16="http://schemas.microsoft.com/office/drawing/2014/main" id="{2F007C8E-8D30-4E5A-BD53-12E88A801244}"/>
              </a:ext>
            </a:extLst>
          </p:cNvPr>
          <p:cNvSpPr txBox="1">
            <a:spLocks/>
          </p:cNvSpPr>
          <p:nvPr/>
        </p:nvSpPr>
        <p:spPr bwMode="auto">
          <a:xfrm>
            <a:off x="762000" y="3124200"/>
            <a:ext cx="73914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E46C0A"/>
                </a:solidFill>
                <a:latin typeface="+mj-lt"/>
                <a:ea typeface="+mj-ea"/>
                <a:cs typeface="+mj-cs"/>
              </a:defRPr>
            </a:lvl1pPr>
            <a:lvl2pPr algn="ctr" rtl="0" eaLnBrk="0" fontAlgn="base" hangingPunct="0">
              <a:spcBef>
                <a:spcPct val="0"/>
              </a:spcBef>
              <a:spcAft>
                <a:spcPct val="0"/>
              </a:spcAft>
              <a:defRPr sz="4400">
                <a:solidFill>
                  <a:srgbClr val="E46C0A"/>
                </a:solidFill>
                <a:latin typeface="Arial" charset="0"/>
              </a:defRPr>
            </a:lvl2pPr>
            <a:lvl3pPr algn="ctr" rtl="0" eaLnBrk="0" fontAlgn="base" hangingPunct="0">
              <a:spcBef>
                <a:spcPct val="0"/>
              </a:spcBef>
              <a:spcAft>
                <a:spcPct val="0"/>
              </a:spcAft>
              <a:defRPr sz="4400">
                <a:solidFill>
                  <a:srgbClr val="E46C0A"/>
                </a:solidFill>
                <a:latin typeface="Arial" charset="0"/>
              </a:defRPr>
            </a:lvl3pPr>
            <a:lvl4pPr algn="ctr" rtl="0" eaLnBrk="0" fontAlgn="base" hangingPunct="0">
              <a:spcBef>
                <a:spcPct val="0"/>
              </a:spcBef>
              <a:spcAft>
                <a:spcPct val="0"/>
              </a:spcAft>
              <a:defRPr sz="4400">
                <a:solidFill>
                  <a:srgbClr val="E46C0A"/>
                </a:solidFill>
                <a:latin typeface="Arial" charset="0"/>
              </a:defRPr>
            </a:lvl4pPr>
            <a:lvl5pPr algn="ctr" rtl="0" eaLnBrk="0" fontAlgn="base" hangingPunct="0">
              <a:spcBef>
                <a:spcPct val="0"/>
              </a:spcBef>
              <a:spcAft>
                <a:spcPct val="0"/>
              </a:spcAft>
              <a:defRPr sz="4400">
                <a:solidFill>
                  <a:srgbClr val="E46C0A"/>
                </a:solidFill>
                <a:latin typeface="Arial" charset="0"/>
              </a:defRPr>
            </a:lvl5pPr>
            <a:lvl6pPr marL="457200" algn="ctr" rtl="0" fontAlgn="base">
              <a:spcBef>
                <a:spcPct val="0"/>
              </a:spcBef>
              <a:spcAft>
                <a:spcPct val="0"/>
              </a:spcAft>
              <a:defRPr sz="4400">
                <a:solidFill>
                  <a:srgbClr val="E46C0A"/>
                </a:solidFill>
                <a:latin typeface="Arial" charset="0"/>
              </a:defRPr>
            </a:lvl6pPr>
            <a:lvl7pPr marL="914400" algn="ctr" rtl="0" fontAlgn="base">
              <a:spcBef>
                <a:spcPct val="0"/>
              </a:spcBef>
              <a:spcAft>
                <a:spcPct val="0"/>
              </a:spcAft>
              <a:defRPr sz="4400">
                <a:solidFill>
                  <a:srgbClr val="E46C0A"/>
                </a:solidFill>
                <a:latin typeface="Arial" charset="0"/>
              </a:defRPr>
            </a:lvl7pPr>
            <a:lvl8pPr marL="1371600" algn="ctr" rtl="0" fontAlgn="base">
              <a:spcBef>
                <a:spcPct val="0"/>
              </a:spcBef>
              <a:spcAft>
                <a:spcPct val="0"/>
              </a:spcAft>
              <a:defRPr sz="4400">
                <a:solidFill>
                  <a:srgbClr val="E46C0A"/>
                </a:solidFill>
                <a:latin typeface="Arial" charset="0"/>
              </a:defRPr>
            </a:lvl8pPr>
            <a:lvl9pPr marL="1828800" algn="ctr" rtl="0" fontAlgn="base">
              <a:spcBef>
                <a:spcPct val="0"/>
              </a:spcBef>
              <a:spcAft>
                <a:spcPct val="0"/>
              </a:spcAft>
              <a:defRPr sz="4400">
                <a:solidFill>
                  <a:srgbClr val="E46C0A"/>
                </a:solidFill>
                <a:latin typeface="Arial" charset="0"/>
              </a:defRPr>
            </a:lvl9pPr>
          </a:lstStyle>
          <a:p>
            <a:r>
              <a:rPr lang="en-US" sz="3600" dirty="0"/>
              <a:t>Characteristics of Photo Electrons</a:t>
            </a:r>
          </a:p>
        </p:txBody>
      </p:sp>
    </p:spTree>
    <p:extLst>
      <p:ext uri="{BB962C8B-B14F-4D97-AF65-F5344CB8AC3E}">
        <p14:creationId xmlns:p14="http://schemas.microsoft.com/office/powerpoint/2010/main" val="3018993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FAE8652-3A30-4060-8DF9-7A6B52193803}"/>
              </a:ext>
            </a:extLst>
          </p:cNvPr>
          <p:cNvSpPr>
            <a:spLocks noGrp="1"/>
          </p:cNvSpPr>
          <p:nvPr>
            <p:ph type="title"/>
          </p:nvPr>
        </p:nvSpPr>
        <p:spPr>
          <a:xfrm>
            <a:off x="457200" y="487362"/>
            <a:ext cx="7391400" cy="655638"/>
          </a:xfrm>
        </p:spPr>
        <p:txBody>
          <a:bodyPr/>
          <a:lstStyle/>
          <a:p>
            <a:endParaRPr lang="en-US"/>
          </a:p>
        </p:txBody>
      </p:sp>
      <p:pic>
        <p:nvPicPr>
          <p:cNvPr id="8" name="Picture 7" descr="A close up of text on a white background&#10;&#10;Description automatically generated">
            <a:extLst>
              <a:ext uri="{FF2B5EF4-FFF2-40B4-BE49-F238E27FC236}">
                <a16:creationId xmlns:a16="http://schemas.microsoft.com/office/drawing/2014/main" id="{2448D164-55CA-40D2-97B7-736B54F27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295400"/>
            <a:ext cx="8229600" cy="5029200"/>
          </a:xfrm>
          <a:prstGeom prst="rect">
            <a:avLst/>
          </a:prstGeom>
          <a:noFill/>
        </p:spPr>
      </p:pic>
      <p:sp>
        <p:nvSpPr>
          <p:cNvPr id="4" name="Date Placeholder 3">
            <a:extLst>
              <a:ext uri="{FF2B5EF4-FFF2-40B4-BE49-F238E27FC236}">
                <a16:creationId xmlns:a16="http://schemas.microsoft.com/office/drawing/2014/main" id="{4F3923F3-8B08-4853-890D-8D3B9BCE355F}"/>
              </a:ext>
            </a:extLst>
          </p:cNvPr>
          <p:cNvSpPr>
            <a:spLocks noGrp="1"/>
          </p:cNvSpPr>
          <p:nvPr>
            <p:ph type="dt" sz="half" idx="10"/>
          </p:nvPr>
        </p:nvSpPr>
        <p:spPr>
          <a:xfrm>
            <a:off x="457200" y="6416675"/>
            <a:ext cx="2133600" cy="365125"/>
          </a:xfrm>
        </p:spPr>
        <p:txBody>
          <a:bodyPr anchor="ctr">
            <a:normAutofit/>
          </a:bodyPr>
          <a:lstStyle/>
          <a:p>
            <a:pPr>
              <a:spcAft>
                <a:spcPts val="600"/>
              </a:spcAft>
              <a:defRPr/>
            </a:pPr>
            <a:fld id="{5B8C9B0A-A08F-4207-802C-2C9B658CD0E5}" type="datetime1">
              <a:rPr lang="en-US" smtClean="0"/>
              <a:t>9/12/2020</a:t>
            </a:fld>
            <a:endParaRPr lang="en-US"/>
          </a:p>
        </p:txBody>
      </p:sp>
      <p:sp>
        <p:nvSpPr>
          <p:cNvPr id="5" name="Footer Placeholder 4">
            <a:extLst>
              <a:ext uri="{FF2B5EF4-FFF2-40B4-BE49-F238E27FC236}">
                <a16:creationId xmlns:a16="http://schemas.microsoft.com/office/drawing/2014/main" id="{6217E495-F7D6-4F64-A9E5-60117C6E515B}"/>
              </a:ext>
            </a:extLst>
          </p:cNvPr>
          <p:cNvSpPr>
            <a:spLocks noGrp="1"/>
          </p:cNvSpPr>
          <p:nvPr>
            <p:ph type="ftr" sz="quarter" idx="11"/>
          </p:nvPr>
        </p:nvSpPr>
        <p:spPr>
          <a:xfrm>
            <a:off x="3124200" y="6416675"/>
            <a:ext cx="2895600" cy="365125"/>
          </a:xfrm>
        </p:spPr>
        <p:txBody>
          <a:bodyPr anchor="ctr">
            <a:normAutofit/>
          </a:bodyPr>
          <a:lstStyle/>
          <a:p>
            <a:pPr>
              <a:spcAft>
                <a:spcPts val="600"/>
              </a:spcAft>
              <a:defRPr/>
            </a:pPr>
            <a:r>
              <a:rPr lang="pt-BR"/>
              <a:t>Dr. M V V K Srinivas Prasad, K L E F</a:t>
            </a:r>
            <a:endParaRPr lang="en-US"/>
          </a:p>
        </p:txBody>
      </p:sp>
      <p:sp>
        <p:nvSpPr>
          <p:cNvPr id="6" name="Slide Number Placeholder 5">
            <a:extLst>
              <a:ext uri="{FF2B5EF4-FFF2-40B4-BE49-F238E27FC236}">
                <a16:creationId xmlns:a16="http://schemas.microsoft.com/office/drawing/2014/main" id="{25B15F35-9F9E-40C2-B9F0-EAF2B22FB0CE}"/>
              </a:ext>
            </a:extLst>
          </p:cNvPr>
          <p:cNvSpPr>
            <a:spLocks noGrp="1"/>
          </p:cNvSpPr>
          <p:nvPr>
            <p:ph type="sldNum" sz="quarter" idx="12"/>
          </p:nvPr>
        </p:nvSpPr>
        <p:spPr>
          <a:xfrm>
            <a:off x="6553200" y="6416675"/>
            <a:ext cx="2133600" cy="365125"/>
          </a:xfrm>
        </p:spPr>
        <p:txBody>
          <a:bodyPr anchor="ctr">
            <a:normAutofit/>
          </a:bodyPr>
          <a:lstStyle/>
          <a:p>
            <a:pPr>
              <a:spcAft>
                <a:spcPts val="600"/>
              </a:spcAft>
              <a:defRPr/>
            </a:pPr>
            <a:r>
              <a:rPr lang="en-US"/>
              <a:t>Confidential	                  </a:t>
            </a:r>
            <a:fld id="{8B8192B1-0A14-49F1-8AFE-BAF617026F7B}" type="slidenum">
              <a:rPr lang="en-US" smtClean="0"/>
              <a:pPr>
                <a:spcAft>
                  <a:spcPts val="600"/>
                </a:spcAft>
                <a:defRPr/>
              </a:pPr>
              <a:t>47</a:t>
            </a:fld>
            <a:endParaRPr lang="en-US"/>
          </a:p>
        </p:txBody>
      </p:sp>
    </p:spTree>
    <p:extLst>
      <p:ext uri="{BB962C8B-B14F-4D97-AF65-F5344CB8AC3E}">
        <p14:creationId xmlns:p14="http://schemas.microsoft.com/office/powerpoint/2010/main" val="298123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9DC73-5A11-4F2E-A0C5-41EE3B67263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9A63415-658E-4EB9-87C9-668EC28A4DB3}"/>
              </a:ext>
            </a:extLst>
          </p:cNvPr>
          <p:cNvSpPr>
            <a:spLocks noGrp="1"/>
          </p:cNvSpPr>
          <p:nvPr>
            <p:ph idx="1"/>
          </p:nvPr>
        </p:nvSpPr>
        <p:spPr/>
        <p:txBody>
          <a:bodyPr/>
          <a:lstStyle/>
          <a:p>
            <a:endParaRPr lang="en-IN" dirty="0"/>
          </a:p>
        </p:txBody>
      </p:sp>
      <p:sp>
        <p:nvSpPr>
          <p:cNvPr id="4" name="Date Placeholder 3">
            <a:extLst>
              <a:ext uri="{FF2B5EF4-FFF2-40B4-BE49-F238E27FC236}">
                <a16:creationId xmlns:a16="http://schemas.microsoft.com/office/drawing/2014/main" id="{E14C67B4-5C44-4283-A3E8-24135707631E}"/>
              </a:ext>
            </a:extLst>
          </p:cNvPr>
          <p:cNvSpPr>
            <a:spLocks noGrp="1"/>
          </p:cNvSpPr>
          <p:nvPr>
            <p:ph type="dt" sz="half" idx="10"/>
          </p:nvPr>
        </p:nvSpPr>
        <p:spPr/>
        <p:txBody>
          <a:bodyPr/>
          <a:lstStyle/>
          <a:p>
            <a:pPr>
              <a:defRPr/>
            </a:pPr>
            <a:fld id="{D447D8CC-001F-46F6-8D6A-6FDF258F4D78}" type="datetime1">
              <a:rPr lang="en-US" smtClean="0"/>
              <a:t>9/12/2020</a:t>
            </a:fld>
            <a:endParaRPr lang="en-US" dirty="0"/>
          </a:p>
        </p:txBody>
      </p:sp>
      <p:sp>
        <p:nvSpPr>
          <p:cNvPr id="5" name="Footer Placeholder 4">
            <a:extLst>
              <a:ext uri="{FF2B5EF4-FFF2-40B4-BE49-F238E27FC236}">
                <a16:creationId xmlns:a16="http://schemas.microsoft.com/office/drawing/2014/main" id="{A010282F-2EBE-497B-BB2D-569C366CEB82}"/>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5026DB44-A8A5-4765-AD37-4EC8D567A0E9}"/>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48</a:t>
            </a:fld>
            <a:endParaRPr lang="en-US"/>
          </a:p>
        </p:txBody>
      </p:sp>
      <p:sp>
        <p:nvSpPr>
          <p:cNvPr id="7" name="Rectangle 2">
            <a:extLst>
              <a:ext uri="{FF2B5EF4-FFF2-40B4-BE49-F238E27FC236}">
                <a16:creationId xmlns:a16="http://schemas.microsoft.com/office/drawing/2014/main" id="{B8957CD1-7EC7-4698-9E82-A03EE0D73A0F}"/>
              </a:ext>
            </a:extLst>
          </p:cNvPr>
          <p:cNvSpPr txBox="1">
            <a:spLocks noChangeArrowheads="1"/>
          </p:cNvSpPr>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E46C0A"/>
                </a:solidFill>
                <a:latin typeface="+mj-lt"/>
                <a:ea typeface="+mj-ea"/>
                <a:cs typeface="+mj-cs"/>
              </a:defRPr>
            </a:lvl1pPr>
            <a:lvl2pPr algn="ctr" rtl="0" eaLnBrk="0" fontAlgn="base" hangingPunct="0">
              <a:spcBef>
                <a:spcPct val="0"/>
              </a:spcBef>
              <a:spcAft>
                <a:spcPct val="0"/>
              </a:spcAft>
              <a:defRPr sz="4400">
                <a:solidFill>
                  <a:srgbClr val="E46C0A"/>
                </a:solidFill>
                <a:latin typeface="Arial" charset="0"/>
              </a:defRPr>
            </a:lvl2pPr>
            <a:lvl3pPr algn="ctr" rtl="0" eaLnBrk="0" fontAlgn="base" hangingPunct="0">
              <a:spcBef>
                <a:spcPct val="0"/>
              </a:spcBef>
              <a:spcAft>
                <a:spcPct val="0"/>
              </a:spcAft>
              <a:defRPr sz="4400">
                <a:solidFill>
                  <a:srgbClr val="E46C0A"/>
                </a:solidFill>
                <a:latin typeface="Arial" charset="0"/>
              </a:defRPr>
            </a:lvl3pPr>
            <a:lvl4pPr algn="ctr" rtl="0" eaLnBrk="0" fontAlgn="base" hangingPunct="0">
              <a:spcBef>
                <a:spcPct val="0"/>
              </a:spcBef>
              <a:spcAft>
                <a:spcPct val="0"/>
              </a:spcAft>
              <a:defRPr sz="4400">
                <a:solidFill>
                  <a:srgbClr val="E46C0A"/>
                </a:solidFill>
                <a:latin typeface="Arial" charset="0"/>
              </a:defRPr>
            </a:lvl4pPr>
            <a:lvl5pPr algn="ctr" rtl="0" eaLnBrk="0" fontAlgn="base" hangingPunct="0">
              <a:spcBef>
                <a:spcPct val="0"/>
              </a:spcBef>
              <a:spcAft>
                <a:spcPct val="0"/>
              </a:spcAft>
              <a:defRPr sz="4400">
                <a:solidFill>
                  <a:srgbClr val="E46C0A"/>
                </a:solidFill>
                <a:latin typeface="Arial" charset="0"/>
              </a:defRPr>
            </a:lvl5pPr>
            <a:lvl6pPr marL="457200" algn="ctr" rtl="0" fontAlgn="base">
              <a:spcBef>
                <a:spcPct val="0"/>
              </a:spcBef>
              <a:spcAft>
                <a:spcPct val="0"/>
              </a:spcAft>
              <a:defRPr sz="4400">
                <a:solidFill>
                  <a:srgbClr val="E46C0A"/>
                </a:solidFill>
                <a:latin typeface="Arial" charset="0"/>
              </a:defRPr>
            </a:lvl6pPr>
            <a:lvl7pPr marL="914400" algn="ctr" rtl="0" fontAlgn="base">
              <a:spcBef>
                <a:spcPct val="0"/>
              </a:spcBef>
              <a:spcAft>
                <a:spcPct val="0"/>
              </a:spcAft>
              <a:defRPr sz="4400">
                <a:solidFill>
                  <a:srgbClr val="E46C0A"/>
                </a:solidFill>
                <a:latin typeface="Arial" charset="0"/>
              </a:defRPr>
            </a:lvl7pPr>
            <a:lvl8pPr marL="1371600" algn="ctr" rtl="0" fontAlgn="base">
              <a:spcBef>
                <a:spcPct val="0"/>
              </a:spcBef>
              <a:spcAft>
                <a:spcPct val="0"/>
              </a:spcAft>
              <a:defRPr sz="4400">
                <a:solidFill>
                  <a:srgbClr val="E46C0A"/>
                </a:solidFill>
                <a:latin typeface="Arial" charset="0"/>
              </a:defRPr>
            </a:lvl8pPr>
            <a:lvl9pPr marL="1828800" algn="ctr" rtl="0" fontAlgn="base">
              <a:spcBef>
                <a:spcPct val="0"/>
              </a:spcBef>
              <a:spcAft>
                <a:spcPct val="0"/>
              </a:spcAft>
              <a:defRPr sz="4400">
                <a:solidFill>
                  <a:srgbClr val="E46C0A"/>
                </a:solidFill>
                <a:latin typeface="Arial" charset="0"/>
              </a:defRPr>
            </a:lvl9pPr>
          </a:lstStyle>
          <a:p>
            <a:pPr eaLnBrk="1" hangingPunct="1"/>
            <a:r>
              <a:rPr lang="en-GB" altLang="en-US">
                <a:solidFill>
                  <a:schemeClr val="tx1"/>
                </a:solidFill>
              </a:rPr>
              <a:t>Photoelectron Energy</a:t>
            </a:r>
          </a:p>
        </p:txBody>
      </p:sp>
      <p:sp>
        <p:nvSpPr>
          <p:cNvPr id="8" name="AutoShape 3">
            <a:extLst>
              <a:ext uri="{FF2B5EF4-FFF2-40B4-BE49-F238E27FC236}">
                <a16:creationId xmlns:a16="http://schemas.microsoft.com/office/drawing/2014/main" id="{466EAB27-E1B7-4CA1-80AC-28F1A82E2123}"/>
              </a:ext>
            </a:extLst>
          </p:cNvPr>
          <p:cNvSpPr>
            <a:spLocks noChangeArrowheads="1"/>
          </p:cNvSpPr>
          <p:nvPr/>
        </p:nvSpPr>
        <p:spPr bwMode="auto">
          <a:xfrm>
            <a:off x="828675" y="4165600"/>
            <a:ext cx="4222750" cy="957263"/>
          </a:xfrm>
          <a:prstGeom prst="can">
            <a:avLst>
              <a:gd name="adj" fmla="val 25000"/>
            </a:avLst>
          </a:prstGeom>
          <a:gradFill rotWithShape="1">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2700000" scaled="1"/>
          </a:gradFill>
          <a:ln w="1587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GB" altLang="en-US"/>
          </a:p>
        </p:txBody>
      </p:sp>
      <p:sp>
        <p:nvSpPr>
          <p:cNvPr id="9" name="AutoShape 4">
            <a:extLst>
              <a:ext uri="{FF2B5EF4-FFF2-40B4-BE49-F238E27FC236}">
                <a16:creationId xmlns:a16="http://schemas.microsoft.com/office/drawing/2014/main" id="{E349EA36-CF0F-4E71-A31E-79288D31533C}"/>
              </a:ext>
            </a:extLst>
          </p:cNvPr>
          <p:cNvSpPr>
            <a:spLocks noChangeArrowheads="1"/>
          </p:cNvSpPr>
          <p:nvPr/>
        </p:nvSpPr>
        <p:spPr bwMode="auto">
          <a:xfrm>
            <a:off x="-2497138" y="334963"/>
            <a:ext cx="2497138" cy="1495425"/>
          </a:xfrm>
          <a:prstGeom prst="irregularSeal2">
            <a:avLst/>
          </a:prstGeom>
          <a:gradFill rotWithShape="1">
            <a:gsLst>
              <a:gs pos="0">
                <a:srgbClr val="FFF200"/>
              </a:gs>
              <a:gs pos="45000">
                <a:srgbClr val="FF7A00"/>
              </a:gs>
              <a:gs pos="70000">
                <a:srgbClr val="FF0300"/>
              </a:gs>
              <a:gs pos="100000">
                <a:srgbClr val="4D0808"/>
              </a:gs>
            </a:gsLst>
            <a:path path="shape">
              <a:fillToRect l="50000" t="50000" r="50000" b="50000"/>
            </a:path>
          </a:gradFill>
          <a:ln>
            <a:noFill/>
          </a:ln>
          <a:extLst>
            <a:ext uri="{91240B29-F687-4F45-9708-019B960494DF}">
              <a14:hiddenLine xmlns:a14="http://schemas.microsoft.com/office/drawing/2010/main" w="3175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GB" altLang="en-US" sz="2400" b="1">
                <a:latin typeface="Comic Sans MS" panose="030F0702030302020204" pitchFamily="66" charset="0"/>
              </a:rPr>
              <a:t>Photon</a:t>
            </a:r>
          </a:p>
        </p:txBody>
      </p:sp>
      <p:grpSp>
        <p:nvGrpSpPr>
          <p:cNvPr id="10" name="Group 5">
            <a:extLst>
              <a:ext uri="{FF2B5EF4-FFF2-40B4-BE49-F238E27FC236}">
                <a16:creationId xmlns:a16="http://schemas.microsoft.com/office/drawing/2014/main" id="{97197F97-B2A5-47CB-8C50-4F3293CA0F76}"/>
              </a:ext>
            </a:extLst>
          </p:cNvPr>
          <p:cNvGrpSpPr>
            <a:grpSpLocks/>
          </p:cNvGrpSpPr>
          <p:nvPr/>
        </p:nvGrpSpPr>
        <p:grpSpPr bwMode="auto">
          <a:xfrm>
            <a:off x="3279775" y="4445000"/>
            <a:ext cx="434975" cy="579438"/>
            <a:chOff x="3282" y="3338"/>
            <a:chExt cx="274" cy="365"/>
          </a:xfrm>
        </p:grpSpPr>
        <p:sp>
          <p:nvSpPr>
            <p:cNvPr id="11" name="Oval 6">
              <a:extLst>
                <a:ext uri="{FF2B5EF4-FFF2-40B4-BE49-F238E27FC236}">
                  <a16:creationId xmlns:a16="http://schemas.microsoft.com/office/drawing/2014/main" id="{D5D47630-BA31-4B50-922E-43A67D2F1C2D}"/>
                </a:ext>
              </a:extLst>
            </p:cNvPr>
            <p:cNvSpPr>
              <a:spLocks noChangeArrowheads="1"/>
            </p:cNvSpPr>
            <p:nvPr/>
          </p:nvSpPr>
          <p:spPr bwMode="auto">
            <a:xfrm>
              <a:off x="3282" y="3410"/>
              <a:ext cx="256" cy="256"/>
            </a:xfrm>
            <a:prstGeom prst="ellipse">
              <a:avLst/>
            </a:prstGeom>
            <a:solidFill>
              <a:srgbClr val="000080"/>
            </a:solidFill>
            <a:ln>
              <a:noFill/>
            </a:ln>
            <a:extLst>
              <a:ext uri="{91240B29-F687-4F45-9708-019B960494DF}">
                <a14:hiddenLine xmlns:a14="http://schemas.microsoft.com/office/drawing/2010/main" w="31750">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GB" altLang="en-US"/>
            </a:p>
          </p:txBody>
        </p:sp>
        <p:sp>
          <p:nvSpPr>
            <p:cNvPr id="12" name="Text Box 7">
              <a:extLst>
                <a:ext uri="{FF2B5EF4-FFF2-40B4-BE49-F238E27FC236}">
                  <a16:creationId xmlns:a16="http://schemas.microsoft.com/office/drawing/2014/main" id="{63DD4E0D-22B3-49F2-94DE-5365F6EE249E}"/>
                </a:ext>
              </a:extLst>
            </p:cNvPr>
            <p:cNvSpPr txBox="1">
              <a:spLocks noChangeArrowheads="1"/>
            </p:cNvSpPr>
            <p:nvPr/>
          </p:nvSpPr>
          <p:spPr bwMode="auto">
            <a:xfrm>
              <a:off x="3310" y="3338"/>
              <a:ext cx="24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3200">
                  <a:latin typeface="Comic Sans MS" panose="030F0702030302020204" pitchFamily="66" charset="0"/>
                </a:rPr>
                <a:t>-</a:t>
              </a:r>
            </a:p>
          </p:txBody>
        </p:sp>
      </p:grpSp>
      <p:grpSp>
        <p:nvGrpSpPr>
          <p:cNvPr id="13" name="Group 8">
            <a:extLst>
              <a:ext uri="{FF2B5EF4-FFF2-40B4-BE49-F238E27FC236}">
                <a16:creationId xmlns:a16="http://schemas.microsoft.com/office/drawing/2014/main" id="{44F713F8-F222-446C-9EB2-2EA0014D1D3F}"/>
              </a:ext>
            </a:extLst>
          </p:cNvPr>
          <p:cNvGrpSpPr>
            <a:grpSpLocks/>
          </p:cNvGrpSpPr>
          <p:nvPr/>
        </p:nvGrpSpPr>
        <p:grpSpPr bwMode="auto">
          <a:xfrm>
            <a:off x="3584575" y="4208463"/>
            <a:ext cx="5559425" cy="1231900"/>
            <a:chOff x="2258" y="2651"/>
            <a:chExt cx="3502" cy="776"/>
          </a:xfrm>
        </p:grpSpPr>
        <p:sp>
          <p:nvSpPr>
            <p:cNvPr id="14" name="Text Box 9">
              <a:extLst>
                <a:ext uri="{FF2B5EF4-FFF2-40B4-BE49-F238E27FC236}">
                  <a16:creationId xmlns:a16="http://schemas.microsoft.com/office/drawing/2014/main" id="{636CC616-3BFB-468C-9EDE-554DBFD4A7E5}"/>
                </a:ext>
              </a:extLst>
            </p:cNvPr>
            <p:cNvSpPr txBox="1">
              <a:spLocks noChangeArrowheads="1"/>
            </p:cNvSpPr>
            <p:nvPr/>
          </p:nvSpPr>
          <p:spPr bwMode="auto">
            <a:xfrm>
              <a:off x="3382" y="2679"/>
              <a:ext cx="2378" cy="748"/>
            </a:xfrm>
            <a:prstGeom prst="rect">
              <a:avLst/>
            </a:prstGeom>
            <a:solidFill>
              <a:srgbClr val="800000"/>
            </a:solidFill>
            <a:ln>
              <a:noFill/>
            </a:ln>
            <a:extLs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2400">
                  <a:solidFill>
                    <a:schemeClr val="bg1"/>
                  </a:solidFill>
                  <a:latin typeface="Comic Sans MS" panose="030F0702030302020204" pitchFamily="66" charset="0"/>
                </a:rPr>
                <a:t>Some energy is needed to release the electron (the work function </a:t>
              </a:r>
              <a:r>
                <a:rPr lang="el-GR" altLang="en-US" sz="2400">
                  <a:solidFill>
                    <a:schemeClr val="bg1"/>
                  </a:solidFill>
                  <a:latin typeface="Times New Roman" panose="02020603050405020304" pitchFamily="18" charset="0"/>
                </a:rPr>
                <a:t>φ</a:t>
              </a:r>
              <a:r>
                <a:rPr lang="en-GB" altLang="en-US" sz="2400">
                  <a:solidFill>
                    <a:schemeClr val="bg1"/>
                  </a:solidFill>
                  <a:latin typeface="Comic Sans MS" panose="030F0702030302020204" pitchFamily="66" charset="0"/>
                </a:rPr>
                <a:t>)…</a:t>
              </a:r>
            </a:p>
          </p:txBody>
        </p:sp>
        <p:sp>
          <p:nvSpPr>
            <p:cNvPr id="15" name="AutoShape 10">
              <a:extLst>
                <a:ext uri="{FF2B5EF4-FFF2-40B4-BE49-F238E27FC236}">
                  <a16:creationId xmlns:a16="http://schemas.microsoft.com/office/drawing/2014/main" id="{F41E567F-346F-4470-81C9-23F02D93B46D}"/>
                </a:ext>
              </a:extLst>
            </p:cNvPr>
            <p:cNvSpPr>
              <a:spLocks noChangeArrowheads="1"/>
            </p:cNvSpPr>
            <p:nvPr/>
          </p:nvSpPr>
          <p:spPr bwMode="auto">
            <a:xfrm>
              <a:off x="2258" y="2651"/>
              <a:ext cx="1171" cy="192"/>
            </a:xfrm>
            <a:prstGeom prst="leftArrow">
              <a:avLst>
                <a:gd name="adj1" fmla="val 50000"/>
                <a:gd name="adj2" fmla="val 152474"/>
              </a:avLst>
            </a:prstGeom>
            <a:solidFill>
              <a:srgbClr val="800000"/>
            </a:solidFill>
            <a:ln>
              <a:noFill/>
            </a:ln>
            <a:extLst>
              <a:ext uri="{91240B29-F687-4F45-9708-019B960494DF}">
                <a14:hiddenLine xmlns:a14="http://schemas.microsoft.com/office/drawing/2010/main" w="31750"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GB" altLang="en-US"/>
            </a:p>
          </p:txBody>
        </p:sp>
      </p:grpSp>
      <p:grpSp>
        <p:nvGrpSpPr>
          <p:cNvPr id="16" name="Group 11">
            <a:extLst>
              <a:ext uri="{FF2B5EF4-FFF2-40B4-BE49-F238E27FC236}">
                <a16:creationId xmlns:a16="http://schemas.microsoft.com/office/drawing/2014/main" id="{C77CD217-9E36-4473-81A7-C84FE9C3BA5D}"/>
              </a:ext>
            </a:extLst>
          </p:cNvPr>
          <p:cNvGrpSpPr>
            <a:grpSpLocks/>
          </p:cNvGrpSpPr>
          <p:nvPr/>
        </p:nvGrpSpPr>
        <p:grpSpPr bwMode="auto">
          <a:xfrm>
            <a:off x="4470400" y="1916113"/>
            <a:ext cx="4673600" cy="1200150"/>
            <a:chOff x="2816" y="1207"/>
            <a:chExt cx="2944" cy="756"/>
          </a:xfrm>
        </p:grpSpPr>
        <p:sp>
          <p:nvSpPr>
            <p:cNvPr id="17" name="Text Box 12">
              <a:extLst>
                <a:ext uri="{FF2B5EF4-FFF2-40B4-BE49-F238E27FC236}">
                  <a16:creationId xmlns:a16="http://schemas.microsoft.com/office/drawing/2014/main" id="{04BC4BFA-D913-45A8-9CFD-2978BE0A6471}"/>
                </a:ext>
              </a:extLst>
            </p:cNvPr>
            <p:cNvSpPr txBox="1">
              <a:spLocks noChangeArrowheads="1"/>
            </p:cNvSpPr>
            <p:nvPr/>
          </p:nvSpPr>
          <p:spPr bwMode="auto">
            <a:xfrm>
              <a:off x="3382" y="1207"/>
              <a:ext cx="2378" cy="756"/>
            </a:xfrm>
            <a:prstGeom prst="rect">
              <a:avLst/>
            </a:prstGeom>
            <a:solidFill>
              <a:srgbClr val="000080"/>
            </a:solidFill>
            <a:ln>
              <a:noFill/>
            </a:ln>
            <a:extLs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GB" altLang="en-US" sz="2400" dirty="0">
                  <a:solidFill>
                    <a:schemeClr val="bg1"/>
                  </a:solidFill>
                  <a:latin typeface="Comic Sans MS" panose="030F0702030302020204" pitchFamily="66" charset="0"/>
                </a:rPr>
                <a:t>…and some energy is given to the electron as kinetic energy.</a:t>
              </a:r>
            </a:p>
          </p:txBody>
        </p:sp>
        <p:sp>
          <p:nvSpPr>
            <p:cNvPr id="18" name="AutoShape 13">
              <a:extLst>
                <a:ext uri="{FF2B5EF4-FFF2-40B4-BE49-F238E27FC236}">
                  <a16:creationId xmlns:a16="http://schemas.microsoft.com/office/drawing/2014/main" id="{A10F53B4-994D-4FEE-AC2B-0FEF608F1946}"/>
                </a:ext>
              </a:extLst>
            </p:cNvPr>
            <p:cNvSpPr>
              <a:spLocks noChangeArrowheads="1"/>
            </p:cNvSpPr>
            <p:nvPr/>
          </p:nvSpPr>
          <p:spPr bwMode="auto">
            <a:xfrm>
              <a:off x="2816" y="1371"/>
              <a:ext cx="567" cy="220"/>
            </a:xfrm>
            <a:prstGeom prst="leftArrow">
              <a:avLst>
                <a:gd name="adj1" fmla="val 50000"/>
                <a:gd name="adj2" fmla="val 64432"/>
              </a:avLst>
            </a:prstGeom>
            <a:solidFill>
              <a:srgbClr val="000080"/>
            </a:solidFill>
            <a:ln>
              <a:noFill/>
            </a:ln>
            <a:extLst>
              <a:ext uri="{91240B29-F687-4F45-9708-019B960494DF}">
                <a14:hiddenLine xmlns:a14="http://schemas.microsoft.com/office/drawing/2010/main" w="31750"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GB" altLang="en-US"/>
            </a:p>
          </p:txBody>
        </p:sp>
      </p:grpSp>
      <p:sp>
        <p:nvSpPr>
          <p:cNvPr id="19" name="Text Box 14">
            <a:extLst>
              <a:ext uri="{FF2B5EF4-FFF2-40B4-BE49-F238E27FC236}">
                <a16:creationId xmlns:a16="http://schemas.microsoft.com/office/drawing/2014/main" id="{A072C71E-8612-49B3-8F27-D4A71394BAA4}"/>
              </a:ext>
            </a:extLst>
          </p:cNvPr>
          <p:cNvSpPr txBox="1">
            <a:spLocks noChangeArrowheads="1"/>
          </p:cNvSpPr>
          <p:nvPr/>
        </p:nvSpPr>
        <p:spPr bwMode="auto">
          <a:xfrm>
            <a:off x="161925" y="5949950"/>
            <a:ext cx="8794750" cy="488950"/>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GB" altLang="en-US" sz="2400">
                <a:latin typeface="Comic Sans MS" panose="030F0702030302020204" pitchFamily="66" charset="0"/>
              </a:rPr>
              <a:t>Photon Energy = work function + kinetic energy of electron</a:t>
            </a:r>
          </a:p>
        </p:txBody>
      </p:sp>
    </p:spTree>
    <p:extLst>
      <p:ext uri="{BB962C8B-B14F-4D97-AF65-F5344CB8AC3E}">
        <p14:creationId xmlns:p14="http://schemas.microsoft.com/office/powerpoint/2010/main" val="295822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E-6 -1.56069E-6 C -0.05591 0.00139 -0.06459 -0.00231 -0.10313 0.01064 C -0.15157 0.00902 -0.16008 0.01202 -0.19688 -1.56069E-6 C -0.2014 -0.00416 -0.20487 -0.00878 -0.20956 -0.01272 C -0.21477 -0.02312 -0.2165 -0.02243 -0.20956 -0.03167 C -0.18161 -0.0289 -0.15504 -0.0289 -0.12848 -0.04023 C -0.11841 -0.04925 -0.1132 -0.04601 -0.10001 -0.04439 C -0.08282 -0.03329 -0.10209 -0.04763 -0.09046 -0.03376 C -0.08456 -0.02659 -0.07744 -0.02011 -0.0698 -0.01688 C -0.06199 -0.00902 -0.05522 -0.00624 -0.04602 -0.00208 C -0.03074 -0.00277 -0.01529 -0.00254 -5E-6 -0.00416 C 0.00486 -0.00462 0.01424 -0.00855 0.01424 -0.00855 C 0.02587 -0.00786 0.03767 -0.00786 0.04931 -0.00624 C 0.0559 -0.00532 0.06458 0.00023 0.07153 0.00208 C 0.07951 0.00139 0.08733 0.00093 0.09531 -1.56069E-6 C 0.09844 -0.00046 0.10226 0.00046 0.10486 -0.00208 C 0.10799 -0.00509 0.11111 -0.0148 0.11111 -0.0148 C 0.11059 -0.01757 0.11163 -0.02243 0.10955 -0.02335 C 0.10781 -0.02404 0.09427 -0.02058 0.09045 -0.01896 C 0.07292 -0.01133 0.0566 -0.00509 0.03819 -0.00208 C 0.02622 0.00301 0.01372 0.00116 0.00156 0.00624 C -0.02987 0.00509 -0.05678 0.00624 -0.08577 -0.00624 C -0.10609 -0.02543 -0.12918 -0.02196 -0.154 -0.02335 C -0.15452 -0.02335 -0.17119 -0.02266 -0.17622 -0.01896 C -0.18369 -0.01341 -0.1889 -0.00509 -0.19688 -1.56069E-6 C -0.21216 -0.00069 -0.22883 0.00393 -0.24289 -0.00416 C -0.26286 -0.01572 -0.23334 -0.00254 -0.25244 -0.01063 C -0.25001 -0.02266 -0.24411 -0.02936 -0.23647 -0.03584 C -0.16772 -0.03422 -0.10244 -0.03098 -0.03334 -0.02959 C -0.02258 -0.02497 -0.03456 -0.03075 -0.02379 -0.02335 C -0.01789 -0.01942 -0.01095 -0.01826 -0.0047 -0.01688 C 0.01927 -0.00624 0.05538 -0.01133 0.07465 -0.01063 C 0.08038 -0.00809 0.09201 -0.00416 0.09201 -0.00416 C 0.09826 0.00393 0.09184 -0.00277 0.10313 0.00208 C 0.10694 0.0037 0.11042 0.00671 0.11424 0.00856 C 0.11736 0.00994 0.12379 0.01272 0.12379 0.01272 C 0.13004 0.01226 0.15087 0.02104 0.15087 0.00416 C 0.15087 -0.00277 0.14792 -0.0148 0.14288 -0.01896 C 0.1401 -0.02127 0.13646 -0.02196 0.13333 -0.02335 C 0.13177 -0.02404 0.12865 -0.02543 0.12865 -0.02543 C 0.10955 -0.02474 0.09063 -0.02474 0.07153 -0.02335 C 0.0625 -0.02266 0.05347 -0.01526 0.04444 -0.0148 C 0.00833 -0.01272 0.01476 -0.02659 0.00799 -0.00855 " pathEditMode="relative" ptsTypes="ffffffffffffffffffffffffffffffffffffffffffA">
                                      <p:cBhvr>
                                        <p:cTn id="6" dur="2000" fill="hold"/>
                                        <p:tgtEl>
                                          <p:spTgt spid="10"/>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1.11111E-6 -2.54335E-6 L 0.4651 0.46081 " pathEditMode="relative" ptsTypes="AA">
                                      <p:cBhvr>
                                        <p:cTn id="10" dur="2000" fill="hold"/>
                                        <p:tgtEl>
                                          <p:spTgt spid="9"/>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righ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64" presetClass="path" presetSubtype="0" fill="hold" nodeType="clickEffect">
                                  <p:stCondLst>
                                    <p:cond delay="0"/>
                                  </p:stCondLst>
                                  <p:childTnLst>
                                    <p:animMotion origin="layout" path="M 0.00799 -0.00855 L 0.00782 -0.11538 " pathEditMode="relative" rAng="0" ptsTypes="AA">
                                      <p:cBhvr>
                                        <p:cTn id="19" dur="2000" fill="hold"/>
                                        <p:tgtEl>
                                          <p:spTgt spid="10"/>
                                        </p:tgtEl>
                                        <p:attrNameLst>
                                          <p:attrName>ppt_x</p:attrName>
                                          <p:attrName>ppt_y</p:attrName>
                                        </p:attrNameLst>
                                      </p:cBhvr>
                                      <p:rCtr x="-17" y="-5341"/>
                                    </p:animMotion>
                                  </p:childTnLst>
                                </p:cTn>
                              </p:par>
                            </p:childTnLst>
                          </p:cTn>
                        </p:par>
                      </p:childTnLst>
                    </p:cTn>
                  </p:par>
                  <p:par>
                    <p:cTn id="20" fill="hold">
                      <p:stCondLst>
                        <p:cond delay="indefinite"/>
                      </p:stCondLst>
                      <p:childTnLst>
                        <p:par>
                          <p:cTn id="21" fill="hold">
                            <p:stCondLst>
                              <p:cond delay="0"/>
                            </p:stCondLst>
                            <p:childTnLst>
                              <p:par>
                                <p:cTn id="22" presetID="0" presetClass="path" presetSubtype="0" fill="hold" nodeType="clickEffect">
                                  <p:stCondLst>
                                    <p:cond delay="0"/>
                                  </p:stCondLst>
                                  <p:childTnLst>
                                    <p:animMotion origin="layout" path="M 0.00782 -0.11538 L 0.13004 -0.44301 " pathEditMode="relative" rAng="0" ptsTypes="AA">
                                      <p:cBhvr>
                                        <p:cTn id="23" dur="2000" fill="hold"/>
                                        <p:tgtEl>
                                          <p:spTgt spid="10"/>
                                        </p:tgtEl>
                                        <p:attrNameLst>
                                          <p:attrName>ppt_x</p:attrName>
                                          <p:attrName>ppt_y</p:attrName>
                                        </p:attrNameLst>
                                      </p:cBhvr>
                                      <p:rCtr x="6111" y="-16393"/>
                                    </p:animMotion>
                                  </p:childTnLst>
                                </p:cTn>
                              </p:par>
                              <p:par>
                                <p:cTn id="24" presetID="22" presetClass="entr" presetSubtype="2"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1792" y="1257301"/>
            <a:ext cx="7727795" cy="3693319"/>
          </a:xfrm>
          <a:prstGeom prst="rect">
            <a:avLst/>
          </a:prstGeom>
        </p:spPr>
        <p:txBody>
          <a:bodyPr wrap="square">
            <a:spAutoFit/>
          </a:bodyPr>
          <a:lstStyle/>
          <a:p>
            <a:r>
              <a:rPr lang="en-IN" sz="2700" b="1" dirty="0">
                <a:solidFill>
                  <a:srgbClr val="FF0000"/>
                </a:solidFill>
                <a:latin typeface="Times New Roman" pitchFamily="18" charset="0"/>
                <a:cs typeface="Times New Roman" pitchFamily="18" charset="0"/>
              </a:rPr>
              <a:t>Factors affecting Photoelectric Effect:</a:t>
            </a:r>
          </a:p>
          <a:p>
            <a:pPr algn="just">
              <a:lnSpc>
                <a:spcPct val="150000"/>
              </a:lnSpc>
            </a:pPr>
            <a:r>
              <a:rPr lang="en-IN" sz="2100" dirty="0">
                <a:latin typeface="Times New Roman" pitchFamily="18" charset="0"/>
                <a:cs typeface="Times New Roman" pitchFamily="18" charset="0"/>
              </a:rPr>
              <a:t>With the help of this apparatus, we will now study the dependence of the photoelectric effect on the following factors.</a:t>
            </a:r>
          </a:p>
          <a:p>
            <a:pPr marL="385763" indent="-385763" algn="just">
              <a:lnSpc>
                <a:spcPct val="150000"/>
              </a:lnSpc>
              <a:buFont typeface="+mj-lt"/>
              <a:buAutoNum type="arabicPeriod"/>
            </a:pPr>
            <a:r>
              <a:rPr lang="en-IN" sz="2100" dirty="0">
                <a:latin typeface="Times New Roman" pitchFamily="18" charset="0"/>
                <a:cs typeface="Times New Roman" pitchFamily="18" charset="0"/>
              </a:rPr>
              <a:t>A potential difference between metal plate and collector.</a:t>
            </a:r>
          </a:p>
          <a:p>
            <a:pPr marL="385763" indent="-385763" algn="just">
              <a:lnSpc>
                <a:spcPct val="150000"/>
              </a:lnSpc>
              <a:buFont typeface="+mj-lt"/>
              <a:buAutoNum type="arabicPeriod"/>
            </a:pPr>
            <a:r>
              <a:rPr lang="en-IN" sz="2100" dirty="0">
                <a:latin typeface="Times New Roman" pitchFamily="18" charset="0"/>
                <a:cs typeface="Times New Roman" pitchFamily="18" charset="0"/>
              </a:rPr>
              <a:t>The intensity of incident radiation.</a:t>
            </a:r>
          </a:p>
          <a:p>
            <a:pPr marL="385763" indent="-385763" algn="just">
              <a:lnSpc>
                <a:spcPct val="150000"/>
              </a:lnSpc>
              <a:buFont typeface="+mj-lt"/>
              <a:buAutoNum type="arabicPeriod"/>
            </a:pPr>
            <a:r>
              <a:rPr lang="en-IN" sz="2100" dirty="0">
                <a:latin typeface="Times New Roman" pitchFamily="18" charset="0"/>
                <a:cs typeface="Times New Roman" pitchFamily="18" charset="0"/>
              </a:rPr>
              <a:t>Frequency of incident radiation.</a:t>
            </a:r>
          </a:p>
          <a:p>
            <a:pPr marL="385763" indent="-385763" algn="just">
              <a:lnSpc>
                <a:spcPct val="150000"/>
              </a:lnSpc>
              <a:buFont typeface="+mj-lt"/>
              <a:buAutoNum type="arabicPeriod"/>
            </a:pPr>
            <a:r>
              <a:rPr lang="en-IN" sz="2100" dirty="0">
                <a:latin typeface="Times New Roman" pitchFamily="18" charset="0"/>
                <a:cs typeface="Times New Roman" pitchFamily="18" charset="0"/>
              </a:rPr>
              <a:t> Nature of the photo metal used</a:t>
            </a: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1A36639-CA98-459C-B3A1-6609940BA548}" type="datetime1">
              <a:rPr lang="en-US" smtClean="0"/>
              <a:t>9/12/2020</a:t>
            </a:fld>
            <a:endParaRPr lang="en-US" dirty="0"/>
          </a:p>
        </p:txBody>
      </p:sp>
      <p:sp>
        <p:nvSpPr>
          <p:cNvPr id="3" name="Footer Placeholder 2"/>
          <p:cNvSpPr>
            <a:spLocks noGrp="1"/>
          </p:cNvSpPr>
          <p:nvPr>
            <p:ph type="ftr" sz="quarter" idx="11"/>
          </p:nvPr>
        </p:nvSpPr>
        <p:spPr/>
        <p:txBody>
          <a:bodyPr/>
          <a:lstStyle/>
          <a:p>
            <a:pPr>
              <a:defRPr/>
            </a:pPr>
            <a:r>
              <a:rPr lang="pt-BR"/>
              <a:t>Dr. M V V K Srinivas Prasad, K L E F</a:t>
            </a:r>
            <a:endParaRPr lang="en-US"/>
          </a:p>
        </p:txBody>
      </p:sp>
      <p:sp>
        <p:nvSpPr>
          <p:cNvPr id="4" name="Slide Number Placeholder 3"/>
          <p:cNvSpPr>
            <a:spLocks noGrp="1"/>
          </p:cNvSpPr>
          <p:nvPr>
            <p:ph type="sldNum" sz="quarter" idx="12"/>
          </p:nvPr>
        </p:nvSpPr>
        <p:spPr/>
        <p:txBody>
          <a:bodyPr/>
          <a:lstStyle/>
          <a:p>
            <a:pPr>
              <a:defRPr/>
            </a:pPr>
            <a:fld id="{9A69BDDF-A5FB-4D01-B317-59FE3A923376}" type="slidenum">
              <a:rPr lang="en-US" smtClean="0"/>
              <a:pPr>
                <a:defRPr/>
              </a:pPr>
              <a:t>5</a:t>
            </a:fld>
            <a:endParaRPr lang="en-US" dirty="0"/>
          </a:p>
        </p:txBody>
      </p:sp>
      <p:sp>
        <p:nvSpPr>
          <p:cNvPr id="6" name="Title 1"/>
          <p:cNvSpPr txBox="1">
            <a:spLocks/>
          </p:cNvSpPr>
          <p:nvPr/>
        </p:nvSpPr>
        <p:spPr>
          <a:xfrm>
            <a:off x="490491" y="2743200"/>
            <a:ext cx="8153400" cy="1219200"/>
          </a:xfrm>
          <a:prstGeom prst="rect">
            <a:avLst/>
          </a:prstGeom>
          <a:ln w="57150">
            <a:solidFill>
              <a:schemeClr val="tx1"/>
            </a:solidFill>
          </a:ln>
          <a:effectLst>
            <a:outerShdw blurRad="50800" dist="38100" dir="18900000" algn="bl" rotWithShape="0">
              <a:prstClr val="black">
                <a:alpha val="4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600" b="1" u="none" strike="noStrike" kern="1200" cap="none" spc="0" normalizeH="0" baseline="0" noProof="0" dirty="0">
                <a:ln>
                  <a:noFill/>
                </a:ln>
                <a:solidFill>
                  <a:srgbClr val="E46C0A"/>
                </a:solidFill>
                <a:effectLst/>
                <a:uLnTx/>
                <a:uFillTx/>
                <a:latin typeface="Bradley Hand ITC" pitchFamily="66" charset="0"/>
                <a:ea typeface="+mj-ea"/>
                <a:cs typeface="+mj-cs"/>
              </a:rPr>
              <a:t>Blackbody Radiation</a:t>
            </a:r>
          </a:p>
        </p:txBody>
      </p:sp>
    </p:spTree>
    <p:extLst>
      <p:ext uri="{BB962C8B-B14F-4D97-AF65-F5344CB8AC3E}">
        <p14:creationId xmlns:p14="http://schemas.microsoft.com/office/powerpoint/2010/main" val="6726986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396D82-084B-432B-962D-5E9A23CDBCD2}"/>
              </a:ext>
            </a:extLst>
          </p:cNvPr>
          <p:cNvSpPr txBox="1"/>
          <p:nvPr/>
        </p:nvSpPr>
        <p:spPr>
          <a:xfrm>
            <a:off x="152400" y="469469"/>
            <a:ext cx="4570605" cy="461665"/>
          </a:xfrm>
          <a:prstGeom prst="rect">
            <a:avLst/>
          </a:prstGeom>
          <a:noFill/>
        </p:spPr>
        <p:txBody>
          <a:bodyPr wrap="square">
            <a:spAutoFit/>
          </a:bodyPr>
          <a:lstStyle/>
          <a:p>
            <a:pPr algn="just"/>
            <a:r>
              <a:rPr lang="en-IN" sz="2400" b="1"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Effect of  potential difference :</a:t>
            </a:r>
          </a:p>
        </p:txBody>
      </p:sp>
      <p:pic>
        <p:nvPicPr>
          <p:cNvPr id="1026" name="Picture 2">
            <a:extLst>
              <a:ext uri="{FF2B5EF4-FFF2-40B4-BE49-F238E27FC236}">
                <a16:creationId xmlns:a16="http://schemas.microsoft.com/office/drawing/2014/main" id="{55EDFF00-4CDF-4AD4-A992-2E66CB25A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710" y="1661358"/>
            <a:ext cx="3172290" cy="23792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D7529A-DA58-4326-93D2-CCC6A3FC3828}"/>
              </a:ext>
            </a:extLst>
          </p:cNvPr>
          <p:cNvSpPr txBox="1"/>
          <p:nvPr/>
        </p:nvSpPr>
        <p:spPr>
          <a:xfrm>
            <a:off x="3775229" y="1142807"/>
            <a:ext cx="5334000" cy="3416320"/>
          </a:xfrm>
          <a:prstGeom prst="rect">
            <a:avLst/>
          </a:prstGeom>
          <a:noFill/>
        </p:spPr>
        <p:txBody>
          <a:bodyPr wrap="square">
            <a:spAutoFit/>
          </a:bodyPr>
          <a:lstStyle/>
          <a:p>
            <a:pPr marL="214313" indent="-214313"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For a fixed frequency and intensity of incident light, the photoelectric current increases with increase in +</a:t>
            </a:r>
            <a:r>
              <a:rPr lang="en-US" b="0" i="0" dirty="0" err="1">
                <a:effectLst/>
                <a:latin typeface="Times New Roman" panose="02020603050405020304" pitchFamily="18" charset="0"/>
                <a:cs typeface="Times New Roman" panose="02020603050405020304" pitchFamily="18" charset="0"/>
              </a:rPr>
              <a:t>ve</a:t>
            </a:r>
            <a:r>
              <a:rPr lang="en-US" b="0" i="0" dirty="0">
                <a:effectLst/>
                <a:latin typeface="Times New Roman" panose="02020603050405020304" pitchFamily="18" charset="0"/>
                <a:cs typeface="Times New Roman" panose="02020603050405020304" pitchFamily="18" charset="0"/>
              </a:rPr>
              <a:t> potential applied to the anode.</a:t>
            </a:r>
          </a:p>
          <a:p>
            <a:pPr marL="214313" indent="-214313"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When all the photoelectrons reach the plate A, current becomes maximum and is known as saturation current.</a:t>
            </a:r>
          </a:p>
          <a:p>
            <a:pPr marL="214313" indent="-214313"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When the potential is decreased, the current decreases but does not become zero at zero potential.</a:t>
            </a:r>
          </a:p>
          <a:p>
            <a:pPr marL="214313" indent="-214313"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This shows that even in the absence of accelerating potential, a few photoelectrons manage to reach the plate on their own due to their K.E.</a:t>
            </a:r>
          </a:p>
          <a:p>
            <a:pPr marL="214313" indent="-214313"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3543C19-E198-4058-8619-16B7EEF35C95}"/>
              </a:ext>
            </a:extLst>
          </p:cNvPr>
          <p:cNvSpPr txBox="1"/>
          <p:nvPr/>
        </p:nvSpPr>
        <p:spPr>
          <a:xfrm>
            <a:off x="667794" y="4388728"/>
            <a:ext cx="8110422" cy="1615827"/>
          </a:xfrm>
          <a:prstGeom prst="rect">
            <a:avLst/>
          </a:prstGeom>
          <a:noFill/>
        </p:spPr>
        <p:txBody>
          <a:bodyPr wrap="square">
            <a:spAutoFit/>
          </a:bodyPr>
          <a:lstStyle/>
          <a:p>
            <a:pPr marL="214313" indent="-214313">
              <a:lnSpc>
                <a:spcPct val="15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When –</a:t>
            </a:r>
            <a:r>
              <a:rPr lang="en-US" b="0" i="0" dirty="0" err="1">
                <a:effectLst/>
                <a:latin typeface="Times New Roman" panose="02020603050405020304" pitchFamily="18" charset="0"/>
                <a:cs typeface="Times New Roman" panose="02020603050405020304" pitchFamily="18" charset="0"/>
              </a:rPr>
              <a:t>ve</a:t>
            </a:r>
            <a:r>
              <a:rPr lang="en-US" b="0" i="0" dirty="0">
                <a:effectLst/>
                <a:latin typeface="Times New Roman" panose="02020603050405020304" pitchFamily="18" charset="0"/>
                <a:cs typeface="Times New Roman" panose="02020603050405020304" pitchFamily="18" charset="0"/>
              </a:rPr>
              <a:t> potential is applied to the plate A </a:t>
            </a:r>
            <a:r>
              <a:rPr lang="en-US" b="0" i="0" dirty="0" err="1">
                <a:effectLst/>
                <a:latin typeface="Times New Roman" panose="02020603050405020304" pitchFamily="18" charset="0"/>
                <a:cs typeface="Times New Roman" panose="02020603050405020304" pitchFamily="18" charset="0"/>
              </a:rPr>
              <a:t>w.r.t.</a:t>
            </a:r>
            <a:r>
              <a:rPr lang="en-US" b="0" i="0" dirty="0">
                <a:effectLst/>
                <a:latin typeface="Times New Roman" panose="02020603050405020304" pitchFamily="18" charset="0"/>
                <a:cs typeface="Times New Roman" panose="02020603050405020304" pitchFamily="18" charset="0"/>
              </a:rPr>
              <a:t> C, photoelectric current becomes zero at a particular value of –</a:t>
            </a:r>
            <a:r>
              <a:rPr lang="en-US" b="0" i="0" dirty="0" err="1">
                <a:effectLst/>
                <a:latin typeface="Times New Roman" panose="02020603050405020304" pitchFamily="18" charset="0"/>
                <a:cs typeface="Times New Roman" panose="02020603050405020304" pitchFamily="18" charset="0"/>
              </a:rPr>
              <a:t>ve</a:t>
            </a:r>
            <a:r>
              <a:rPr lang="en-US" b="0" i="0" dirty="0">
                <a:effectLst/>
                <a:latin typeface="Times New Roman" panose="02020603050405020304" pitchFamily="18" charset="0"/>
                <a:cs typeface="Times New Roman" panose="02020603050405020304" pitchFamily="18" charset="0"/>
              </a:rPr>
              <a:t> potential called </a:t>
            </a:r>
            <a:r>
              <a:rPr lang="en-US" b="0" i="0" dirty="0">
                <a:solidFill>
                  <a:srgbClr val="FF0000"/>
                </a:solidFill>
                <a:effectLst/>
                <a:latin typeface="Times New Roman" panose="02020603050405020304" pitchFamily="18" charset="0"/>
                <a:cs typeface="Times New Roman" panose="02020603050405020304" pitchFamily="18" charset="0"/>
              </a:rPr>
              <a:t>stopping potential or cut-off potential</a:t>
            </a:r>
            <a:r>
              <a:rPr lang="en-US" b="0" i="0" dirty="0">
                <a:effectLst/>
                <a:latin typeface="Times New Roman" panose="02020603050405020304" pitchFamily="18" charset="0"/>
                <a:cs typeface="Times New Roman" panose="02020603050405020304" pitchFamily="18" charset="0"/>
              </a:rPr>
              <a:t>.</a:t>
            </a:r>
          </a:p>
          <a:p>
            <a:pPr marL="214313" indent="-214313">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Intensity of incident light does not affect the stopping potential.</a:t>
            </a:r>
            <a:endParaRPr lang="en-US" dirty="0"/>
          </a:p>
        </p:txBody>
      </p:sp>
      <p:sp>
        <p:nvSpPr>
          <p:cNvPr id="4" name="TextBox 3">
            <a:extLst>
              <a:ext uri="{FF2B5EF4-FFF2-40B4-BE49-F238E27FC236}">
                <a16:creationId xmlns:a16="http://schemas.microsoft.com/office/drawing/2014/main" id="{5A5E187E-219E-44A0-98F8-E1E3669D0300}"/>
              </a:ext>
            </a:extLst>
          </p:cNvPr>
          <p:cNvSpPr txBox="1"/>
          <p:nvPr/>
        </p:nvSpPr>
        <p:spPr>
          <a:xfrm>
            <a:off x="861432" y="6059269"/>
            <a:ext cx="7520568" cy="369332"/>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At stopping potential the K.E max of electrons is equal to applied potential</a:t>
            </a:r>
          </a:p>
        </p:txBody>
      </p:sp>
    </p:spTree>
    <p:extLst>
      <p:ext uri="{BB962C8B-B14F-4D97-AF65-F5344CB8AC3E}">
        <p14:creationId xmlns:p14="http://schemas.microsoft.com/office/powerpoint/2010/main" val="5956533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4E40BD-1B66-46F6-A733-C72A12ECB384}"/>
              </a:ext>
            </a:extLst>
          </p:cNvPr>
          <p:cNvPicPr>
            <a:picLocks noChangeAspect="1"/>
          </p:cNvPicPr>
          <p:nvPr/>
        </p:nvPicPr>
        <p:blipFill>
          <a:blip r:embed="rId2"/>
          <a:stretch>
            <a:fillRect/>
          </a:stretch>
        </p:blipFill>
        <p:spPr>
          <a:xfrm>
            <a:off x="1268962" y="1904569"/>
            <a:ext cx="4533254" cy="2836190"/>
          </a:xfrm>
          <a:prstGeom prst="rect">
            <a:avLst/>
          </a:prstGeom>
        </p:spPr>
      </p:pic>
      <p:sp>
        <p:nvSpPr>
          <p:cNvPr id="9" name="TextBox 8">
            <a:extLst>
              <a:ext uri="{FF2B5EF4-FFF2-40B4-BE49-F238E27FC236}">
                <a16:creationId xmlns:a16="http://schemas.microsoft.com/office/drawing/2014/main" id="{A2A90084-7840-41C4-A118-A9E536BCC4DD}"/>
              </a:ext>
            </a:extLst>
          </p:cNvPr>
          <p:cNvSpPr txBox="1"/>
          <p:nvPr/>
        </p:nvSpPr>
        <p:spPr>
          <a:xfrm>
            <a:off x="1959130" y="1240736"/>
            <a:ext cx="4570605" cy="518988"/>
          </a:xfrm>
          <a:prstGeom prst="rect">
            <a:avLst/>
          </a:prstGeom>
          <a:noFill/>
        </p:spPr>
        <p:txBody>
          <a:bodyPr wrap="square">
            <a:spAutoFit/>
          </a:bodyPr>
          <a:lstStyle/>
          <a:p>
            <a:pPr algn="just" defTabSz="685800" fontAlgn="auto">
              <a:lnSpc>
                <a:spcPct val="150000"/>
              </a:lnSpc>
              <a:spcBef>
                <a:spcPts val="0"/>
              </a:spcBef>
              <a:spcAft>
                <a:spcPts val="0"/>
              </a:spcAft>
              <a:defRPr/>
            </a:pPr>
            <a:r>
              <a:rPr lang="en-IN" sz="2100" b="1" dirty="0">
                <a:solidFill>
                  <a:srgbClr val="008000"/>
                </a:solidFill>
                <a:effectLst>
                  <a:outerShdw blurRad="38100" dist="38100" dir="2700000" algn="tl">
                    <a:srgbClr val="000000">
                      <a:alpha val="43137"/>
                    </a:srgbClr>
                  </a:outerShdw>
                </a:effectLst>
                <a:latin typeface="Times New Roman" pitchFamily="18" charset="0"/>
                <a:cs typeface="Times New Roman" pitchFamily="18" charset="0"/>
              </a:rPr>
              <a:t>Intensity of incident radiation.</a:t>
            </a:r>
          </a:p>
        </p:txBody>
      </p:sp>
      <p:sp>
        <p:nvSpPr>
          <p:cNvPr id="11" name="TextBox 10">
            <a:extLst>
              <a:ext uri="{FF2B5EF4-FFF2-40B4-BE49-F238E27FC236}">
                <a16:creationId xmlns:a16="http://schemas.microsoft.com/office/drawing/2014/main" id="{88B1F507-EEF8-418A-BF94-499F1D1ED9E7}"/>
              </a:ext>
            </a:extLst>
          </p:cNvPr>
          <p:cNvSpPr txBox="1"/>
          <p:nvPr/>
        </p:nvSpPr>
        <p:spPr>
          <a:xfrm>
            <a:off x="5802216" y="2199744"/>
            <a:ext cx="3341785" cy="1704569"/>
          </a:xfrm>
          <a:prstGeom prst="rect">
            <a:avLst/>
          </a:prstGeom>
          <a:noFill/>
        </p:spPr>
        <p:txBody>
          <a:bodyPr wrap="square">
            <a:spAutoFit/>
          </a:bodyPr>
          <a:lstStyle/>
          <a:p>
            <a:pPr marL="214313" indent="-214313"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For a fixed frequency, the photoelectric current increases linearly with increase in intensity of incident light.</a:t>
            </a:r>
          </a:p>
        </p:txBody>
      </p:sp>
      <p:sp>
        <p:nvSpPr>
          <p:cNvPr id="3" name="TextBox 2">
            <a:extLst>
              <a:ext uri="{FF2B5EF4-FFF2-40B4-BE49-F238E27FC236}">
                <a16:creationId xmlns:a16="http://schemas.microsoft.com/office/drawing/2014/main" id="{0515F277-DBC0-45FF-B80B-E41670012A68}"/>
              </a:ext>
            </a:extLst>
          </p:cNvPr>
          <p:cNvSpPr txBox="1"/>
          <p:nvPr/>
        </p:nvSpPr>
        <p:spPr>
          <a:xfrm>
            <a:off x="303871" y="4740759"/>
            <a:ext cx="8840129" cy="1669944"/>
          </a:xfrm>
          <a:prstGeom prst="rect">
            <a:avLst/>
          </a:prstGeom>
          <a:noFill/>
        </p:spPr>
        <p:txBody>
          <a:bodyPr wrap="square" rtlCol="0">
            <a:spAutoFit/>
          </a:bodyPr>
          <a:lstStyle/>
          <a:p>
            <a:pPr marL="214313" indent="-214313">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Number of electrons emitted from the metal surface depends up on intensity of incident radiation and stopping potential is independent of incident radiation.</a:t>
            </a:r>
          </a:p>
          <a:p>
            <a:pPr marL="214313" indent="-214313">
              <a:lnSpc>
                <a:spcPct val="20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K.E of electrons is independent of incident radiation</a:t>
            </a:r>
          </a:p>
        </p:txBody>
      </p:sp>
    </p:spTree>
    <p:extLst>
      <p:ext uri="{BB962C8B-B14F-4D97-AF65-F5344CB8AC3E}">
        <p14:creationId xmlns:p14="http://schemas.microsoft.com/office/powerpoint/2010/main" val="10272756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F3B2AA-121B-420D-AF6A-57DBAE140DCD}"/>
              </a:ext>
            </a:extLst>
          </p:cNvPr>
          <p:cNvSpPr txBox="1"/>
          <p:nvPr/>
        </p:nvSpPr>
        <p:spPr>
          <a:xfrm>
            <a:off x="1295401" y="1005012"/>
            <a:ext cx="5418330" cy="518988"/>
          </a:xfrm>
          <a:prstGeom prst="rect">
            <a:avLst/>
          </a:prstGeom>
          <a:noFill/>
        </p:spPr>
        <p:txBody>
          <a:bodyPr wrap="square">
            <a:spAutoFit/>
          </a:bodyPr>
          <a:lstStyle/>
          <a:p>
            <a:pPr algn="just" defTabSz="685800" fontAlgn="auto">
              <a:lnSpc>
                <a:spcPct val="150000"/>
              </a:lnSpc>
              <a:spcBef>
                <a:spcPts val="0"/>
              </a:spcBef>
              <a:spcAft>
                <a:spcPts val="0"/>
              </a:spcAft>
              <a:defRPr/>
            </a:pPr>
            <a:r>
              <a:rPr lang="en-IN" sz="21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Effect of Frequency of incident radiation.</a:t>
            </a:r>
          </a:p>
        </p:txBody>
      </p:sp>
      <p:pic>
        <p:nvPicPr>
          <p:cNvPr id="4" name="Picture 3">
            <a:extLst>
              <a:ext uri="{FF2B5EF4-FFF2-40B4-BE49-F238E27FC236}">
                <a16:creationId xmlns:a16="http://schemas.microsoft.com/office/drawing/2014/main" id="{56BDAF51-B680-47B9-9465-40C018065524}"/>
              </a:ext>
            </a:extLst>
          </p:cNvPr>
          <p:cNvPicPr>
            <a:picLocks noChangeAspect="1"/>
          </p:cNvPicPr>
          <p:nvPr/>
        </p:nvPicPr>
        <p:blipFill>
          <a:blip r:embed="rId2"/>
          <a:stretch>
            <a:fillRect/>
          </a:stretch>
        </p:blipFill>
        <p:spPr>
          <a:xfrm>
            <a:off x="643984" y="1753368"/>
            <a:ext cx="3397637" cy="3207940"/>
          </a:xfrm>
          <a:prstGeom prst="rect">
            <a:avLst/>
          </a:prstGeom>
        </p:spPr>
      </p:pic>
      <p:sp>
        <p:nvSpPr>
          <p:cNvPr id="6" name="TextBox 5">
            <a:extLst>
              <a:ext uri="{FF2B5EF4-FFF2-40B4-BE49-F238E27FC236}">
                <a16:creationId xmlns:a16="http://schemas.microsoft.com/office/drawing/2014/main" id="{67591CD3-8DA2-4DB6-9567-8EF7903DD5DE}"/>
              </a:ext>
            </a:extLst>
          </p:cNvPr>
          <p:cNvSpPr txBox="1"/>
          <p:nvPr/>
        </p:nvSpPr>
        <p:spPr>
          <a:xfrm>
            <a:off x="3865988" y="2068601"/>
            <a:ext cx="4570605" cy="3782061"/>
          </a:xfrm>
          <a:prstGeom prst="rect">
            <a:avLst/>
          </a:prstGeom>
          <a:noFill/>
        </p:spPr>
        <p:txBody>
          <a:bodyPr wrap="square">
            <a:spAutoFit/>
          </a:bodyPr>
          <a:lstStyle/>
          <a:p>
            <a:pPr marL="214313" indent="-214313" algn="just">
              <a:lnSpc>
                <a:spcPct val="150000"/>
              </a:lnSpc>
              <a:buFont typeface="Wingdings" panose="05000000000000000000" pitchFamily="2" charset="2"/>
              <a:buChar char="Ø"/>
            </a:pPr>
            <a:r>
              <a:rPr lang="en-US" b="0" i="0" dirty="0">
                <a:solidFill>
                  <a:srgbClr val="444444"/>
                </a:solidFill>
                <a:effectLst/>
                <a:latin typeface="Times New Roman" panose="02020603050405020304" pitchFamily="18" charset="0"/>
                <a:cs typeface="Times New Roman" panose="02020603050405020304" pitchFamily="18" charset="0"/>
              </a:rPr>
              <a:t>The graph between stopping potential and frequency does not pass through the origin. </a:t>
            </a:r>
          </a:p>
          <a:p>
            <a:pPr marL="214313" indent="-214313" algn="just">
              <a:lnSpc>
                <a:spcPct val="150000"/>
              </a:lnSpc>
              <a:buFont typeface="Wingdings" panose="05000000000000000000" pitchFamily="2" charset="2"/>
              <a:buChar char="Ø"/>
            </a:pPr>
            <a:r>
              <a:rPr lang="en-US" b="0" i="0" dirty="0">
                <a:solidFill>
                  <a:srgbClr val="444444"/>
                </a:solidFill>
                <a:effectLst/>
                <a:latin typeface="Times New Roman" panose="02020603050405020304" pitchFamily="18" charset="0"/>
                <a:cs typeface="Times New Roman" panose="02020603050405020304" pitchFamily="18" charset="0"/>
              </a:rPr>
              <a:t>It shows that there is a minimum value of frequency called threshold frequency below which photoelectric emission is not possible however high the intensity of incident light may be. </a:t>
            </a:r>
          </a:p>
          <a:p>
            <a:pPr marL="214313" indent="-214313" algn="just">
              <a:lnSpc>
                <a:spcPct val="150000"/>
              </a:lnSpc>
              <a:buFont typeface="Wingdings" panose="05000000000000000000" pitchFamily="2" charset="2"/>
              <a:buChar char="Ø"/>
            </a:pPr>
            <a:r>
              <a:rPr lang="en-US" b="0" i="0" dirty="0">
                <a:solidFill>
                  <a:srgbClr val="444444"/>
                </a:solidFill>
                <a:effectLst/>
                <a:latin typeface="Times New Roman" panose="02020603050405020304" pitchFamily="18" charset="0"/>
                <a:cs typeface="Times New Roman" panose="02020603050405020304" pitchFamily="18" charset="0"/>
              </a:rPr>
              <a:t>It depends on the nature of the metal emitting photoelectrons.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28906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SC Physics - Ideas to Implementation - dot point notes - Dux College">
            <a:extLst>
              <a:ext uri="{FF2B5EF4-FFF2-40B4-BE49-F238E27FC236}">
                <a16:creationId xmlns:a16="http://schemas.microsoft.com/office/drawing/2014/main" id="{FDDE2E83-72F2-46EE-B92C-24A117C6E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3597" y="1678521"/>
            <a:ext cx="4985118" cy="40362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ADCEF9-F86B-4C55-85D3-367B81E37906}"/>
              </a:ext>
            </a:extLst>
          </p:cNvPr>
          <p:cNvSpPr txBox="1"/>
          <p:nvPr/>
        </p:nvSpPr>
        <p:spPr>
          <a:xfrm>
            <a:off x="1463597" y="845128"/>
            <a:ext cx="4530879" cy="518988"/>
          </a:xfrm>
          <a:prstGeom prst="rect">
            <a:avLst/>
          </a:prstGeom>
          <a:noFill/>
        </p:spPr>
        <p:txBody>
          <a:bodyPr wrap="square">
            <a:spAutoFit/>
          </a:bodyPr>
          <a:lstStyle/>
          <a:p>
            <a:pPr algn="just" defTabSz="685800" fontAlgn="auto">
              <a:lnSpc>
                <a:spcPct val="150000"/>
              </a:lnSpc>
              <a:spcBef>
                <a:spcPts val="0"/>
              </a:spcBef>
              <a:spcAft>
                <a:spcPts val="0"/>
              </a:spcAft>
              <a:defRPr/>
            </a:pPr>
            <a:r>
              <a:rPr lang="en-IN" sz="2100" dirty="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Effect of nature of the photo metal</a:t>
            </a:r>
          </a:p>
        </p:txBody>
      </p:sp>
    </p:spTree>
    <p:extLst>
      <p:ext uri="{BB962C8B-B14F-4D97-AF65-F5344CB8AC3E}">
        <p14:creationId xmlns:p14="http://schemas.microsoft.com/office/powerpoint/2010/main" val="10280013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F949C-7FE7-4073-81DF-2BD404B7825A}"/>
              </a:ext>
            </a:extLst>
          </p:cNvPr>
          <p:cNvSpPr>
            <a:spLocks noGrp="1"/>
          </p:cNvSpPr>
          <p:nvPr>
            <p:ph type="title"/>
          </p:nvPr>
        </p:nvSpPr>
        <p:spPr/>
        <p:txBody>
          <a:bodyPr/>
          <a:lstStyle/>
          <a:p>
            <a:r>
              <a:rPr lang="en-IN" sz="4000" dirty="0"/>
              <a:t>Laws of Photoelectric Emission</a:t>
            </a:r>
          </a:p>
        </p:txBody>
      </p:sp>
      <p:sp>
        <p:nvSpPr>
          <p:cNvPr id="3" name="Content Placeholder 2">
            <a:extLst>
              <a:ext uri="{FF2B5EF4-FFF2-40B4-BE49-F238E27FC236}">
                <a16:creationId xmlns:a16="http://schemas.microsoft.com/office/drawing/2014/main" id="{18D093C8-E2DE-4B64-BB6C-DDBADC8874FE}"/>
              </a:ext>
            </a:extLst>
          </p:cNvPr>
          <p:cNvSpPr>
            <a:spLocks noGrp="1"/>
          </p:cNvSpPr>
          <p:nvPr>
            <p:ph idx="1"/>
          </p:nvPr>
        </p:nvSpPr>
        <p:spPr/>
        <p:txBody>
          <a:bodyPr/>
          <a:lstStyle/>
          <a:p>
            <a:pPr marL="457200" indent="-457200" algn="just">
              <a:buFont typeface="+mj-lt"/>
              <a:buAutoNum type="arabicPeriod"/>
            </a:pPr>
            <a:r>
              <a:rPr lang="en-US" sz="2400" b="0" i="0" dirty="0">
                <a:solidFill>
                  <a:srgbClr val="222222"/>
                </a:solidFill>
                <a:effectLst/>
                <a:latin typeface="Times New Roman" panose="02020603050405020304" pitchFamily="18" charset="0"/>
                <a:cs typeface="Times New Roman" panose="02020603050405020304" pitchFamily="18" charset="0"/>
              </a:rPr>
              <a:t>For a given material and a given frequency of incident radiation, the photoelectric current number of photoelectrons ejected per second is directly proportional to the intensity of the incident light.</a:t>
            </a:r>
          </a:p>
          <a:p>
            <a:pPr marL="457200" indent="-457200" algn="just">
              <a:buFont typeface="+mj-lt"/>
              <a:buAutoNum type="arabicPeriod"/>
            </a:pPr>
            <a:r>
              <a:rPr lang="en-US" sz="2400" b="0" i="0" dirty="0">
                <a:solidFill>
                  <a:srgbClr val="222222"/>
                </a:solidFill>
                <a:effectLst/>
                <a:latin typeface="Times New Roman" panose="02020603050405020304" pitchFamily="18" charset="0"/>
                <a:cs typeface="Times New Roman" panose="02020603050405020304" pitchFamily="18" charset="0"/>
              </a:rPr>
              <a:t>For a given material and frequency of incident radiation, saturation current is found to be proportional to the intensity of incident radiation, whereas the stopping potential is independent of its intensity.</a:t>
            </a:r>
          </a:p>
          <a:p>
            <a:pPr marL="457200" indent="-457200" algn="just">
              <a:buFont typeface="+mj-lt"/>
              <a:buAutoNum type="arabicPeriod"/>
            </a:pPr>
            <a:r>
              <a:rPr lang="en-US" sz="2400" b="0" i="0" dirty="0">
                <a:solidFill>
                  <a:srgbClr val="222222"/>
                </a:solidFill>
                <a:effectLst/>
                <a:latin typeface="Times New Roman" panose="02020603050405020304" pitchFamily="18" charset="0"/>
                <a:cs typeface="Times New Roman" panose="02020603050405020304" pitchFamily="18" charset="0"/>
              </a:rPr>
              <a:t>For a given material, there exists a certain minimum frequency of the incident radiation below which no emissions of photoelectrons takes place. This frequency is called threshold frequency.</a:t>
            </a:r>
            <a:endParaRPr lang="en-IN"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000F656C-2B7D-40FF-A55C-80F44B649E4B}"/>
              </a:ext>
            </a:extLst>
          </p:cNvPr>
          <p:cNvSpPr>
            <a:spLocks noGrp="1"/>
          </p:cNvSpPr>
          <p:nvPr>
            <p:ph type="dt" sz="half" idx="10"/>
          </p:nvPr>
        </p:nvSpPr>
        <p:spPr/>
        <p:txBody>
          <a:bodyPr/>
          <a:lstStyle/>
          <a:p>
            <a:pPr>
              <a:defRPr/>
            </a:pPr>
            <a:fld id="{FDD4B985-8D6F-4C7D-AAC9-85CFAFDFD087}" type="datetime1">
              <a:rPr lang="en-US" smtClean="0"/>
              <a:t>9/12/2020</a:t>
            </a:fld>
            <a:endParaRPr lang="en-US" dirty="0"/>
          </a:p>
        </p:txBody>
      </p:sp>
      <p:sp>
        <p:nvSpPr>
          <p:cNvPr id="5" name="Footer Placeholder 4">
            <a:extLst>
              <a:ext uri="{FF2B5EF4-FFF2-40B4-BE49-F238E27FC236}">
                <a16:creationId xmlns:a16="http://schemas.microsoft.com/office/drawing/2014/main" id="{94DDA0BC-7AE2-47C7-8CA7-37052F9B2AD8}"/>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3B373037-8F5D-421D-BA43-AEB1E1F759DA}"/>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54</a:t>
            </a:fld>
            <a:endParaRPr lang="en-US"/>
          </a:p>
        </p:txBody>
      </p:sp>
    </p:spTree>
    <p:extLst>
      <p:ext uri="{BB962C8B-B14F-4D97-AF65-F5344CB8AC3E}">
        <p14:creationId xmlns:p14="http://schemas.microsoft.com/office/powerpoint/2010/main" val="425150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F949C-7FE7-4073-81DF-2BD404B7825A}"/>
              </a:ext>
            </a:extLst>
          </p:cNvPr>
          <p:cNvSpPr>
            <a:spLocks noGrp="1"/>
          </p:cNvSpPr>
          <p:nvPr>
            <p:ph type="title"/>
          </p:nvPr>
        </p:nvSpPr>
        <p:spPr/>
        <p:txBody>
          <a:bodyPr/>
          <a:lstStyle/>
          <a:p>
            <a:r>
              <a:rPr lang="en-IN" sz="4000" dirty="0"/>
              <a:t>Laws of Photoelectric Emission</a:t>
            </a:r>
          </a:p>
        </p:txBody>
      </p:sp>
      <p:sp>
        <p:nvSpPr>
          <p:cNvPr id="3" name="Content Placeholder 2">
            <a:extLst>
              <a:ext uri="{FF2B5EF4-FFF2-40B4-BE49-F238E27FC236}">
                <a16:creationId xmlns:a16="http://schemas.microsoft.com/office/drawing/2014/main" id="{18D093C8-E2DE-4B64-BB6C-DDBADC8874FE}"/>
              </a:ext>
            </a:extLst>
          </p:cNvPr>
          <p:cNvSpPr>
            <a:spLocks noGrp="1"/>
          </p:cNvSpPr>
          <p:nvPr>
            <p:ph idx="1"/>
          </p:nvPr>
        </p:nvSpPr>
        <p:spPr/>
        <p:txBody>
          <a:bodyPr/>
          <a:lstStyle/>
          <a:p>
            <a:pPr marL="457200" indent="-457200" algn="just">
              <a:buFont typeface="+mj-lt"/>
              <a:buAutoNum type="arabicPeriod" startAt="4"/>
            </a:pPr>
            <a:r>
              <a:rPr lang="en-US" sz="2400" dirty="0">
                <a:solidFill>
                  <a:srgbClr val="222222"/>
                </a:solidFill>
                <a:latin typeface="Times New Roman" panose="02020603050405020304" pitchFamily="18" charset="0"/>
                <a:cs typeface="Times New Roman" panose="02020603050405020304" pitchFamily="18" charset="0"/>
              </a:rPr>
              <a:t>Above the threshold frequency, the maximum kinetic energy of the emitted photoelectron or equivalent stopping potential is independent of intensity of incident light but depends only upon the frequency (or wavelength) of the incident light.</a:t>
            </a:r>
          </a:p>
          <a:p>
            <a:pPr marL="457200" indent="-457200" algn="just">
              <a:buFont typeface="+mj-lt"/>
              <a:buAutoNum type="arabicPeriod" startAt="4"/>
            </a:pPr>
            <a:endParaRPr lang="en-US" sz="2400" dirty="0">
              <a:solidFill>
                <a:srgbClr val="222222"/>
              </a:solidFill>
              <a:latin typeface="Times New Roman" panose="02020603050405020304" pitchFamily="18" charset="0"/>
              <a:cs typeface="Times New Roman" panose="02020603050405020304" pitchFamily="18" charset="0"/>
            </a:endParaRPr>
          </a:p>
          <a:p>
            <a:pPr marL="457200" indent="-457200" algn="just">
              <a:buFont typeface="+mj-lt"/>
              <a:buAutoNum type="arabicPeriod" startAt="4"/>
            </a:pPr>
            <a:r>
              <a:rPr lang="en-US" sz="2400" dirty="0">
                <a:solidFill>
                  <a:srgbClr val="222222"/>
                </a:solidFill>
                <a:latin typeface="Times New Roman" panose="02020603050405020304" pitchFamily="18" charset="0"/>
                <a:cs typeface="Times New Roman" panose="02020603050405020304" pitchFamily="18" charset="0"/>
              </a:rPr>
              <a:t>The photoelectric emission is an instantaneous process. The time lag between the incidence of radiations and emission of photoelectron is very small, less than even 10</a:t>
            </a:r>
            <a:r>
              <a:rPr lang="en-US" sz="2400" baseline="30000" dirty="0">
                <a:solidFill>
                  <a:srgbClr val="222222"/>
                </a:solidFill>
                <a:latin typeface="Times New Roman" panose="02020603050405020304" pitchFamily="18" charset="0"/>
                <a:cs typeface="Times New Roman" panose="02020603050405020304" pitchFamily="18" charset="0"/>
              </a:rPr>
              <a:t>–9</a:t>
            </a:r>
            <a:r>
              <a:rPr lang="en-US" sz="2400" dirty="0">
                <a:solidFill>
                  <a:srgbClr val="222222"/>
                </a:solidFill>
                <a:latin typeface="Times New Roman" panose="02020603050405020304" pitchFamily="18" charset="0"/>
                <a:cs typeface="Times New Roman" panose="02020603050405020304" pitchFamily="18" charset="0"/>
              </a:rPr>
              <a:t>.</a:t>
            </a:r>
            <a:endParaRPr lang="en-US" sz="2400" b="0" i="0" dirty="0">
              <a:solidFill>
                <a:srgbClr val="222222"/>
              </a:solidFill>
              <a:effectLst/>
              <a:latin typeface="Times New Roman" panose="02020603050405020304" pitchFamily="18" charset="0"/>
              <a:cs typeface="Times New Roman" panose="02020603050405020304" pitchFamily="18" charset="0"/>
            </a:endParaRPr>
          </a:p>
          <a:p>
            <a:pPr marL="457200" indent="-457200" algn="just">
              <a:buFont typeface="+mj-lt"/>
              <a:buAutoNum type="arabicPeriod" startAt="4"/>
            </a:pPr>
            <a:endParaRPr lang="en-IN"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000F656C-2B7D-40FF-A55C-80F44B649E4B}"/>
              </a:ext>
            </a:extLst>
          </p:cNvPr>
          <p:cNvSpPr>
            <a:spLocks noGrp="1"/>
          </p:cNvSpPr>
          <p:nvPr>
            <p:ph type="dt" sz="half" idx="10"/>
          </p:nvPr>
        </p:nvSpPr>
        <p:spPr/>
        <p:txBody>
          <a:bodyPr/>
          <a:lstStyle/>
          <a:p>
            <a:pPr>
              <a:defRPr/>
            </a:pPr>
            <a:fld id="{52BFF7D6-6AFE-4B0A-9842-39DE1FF206AA}" type="datetime1">
              <a:rPr lang="en-US" smtClean="0"/>
              <a:t>9/12/2020</a:t>
            </a:fld>
            <a:endParaRPr lang="en-US" dirty="0"/>
          </a:p>
        </p:txBody>
      </p:sp>
      <p:sp>
        <p:nvSpPr>
          <p:cNvPr id="5" name="Footer Placeholder 4">
            <a:extLst>
              <a:ext uri="{FF2B5EF4-FFF2-40B4-BE49-F238E27FC236}">
                <a16:creationId xmlns:a16="http://schemas.microsoft.com/office/drawing/2014/main" id="{94DDA0BC-7AE2-47C7-8CA7-37052F9B2AD8}"/>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3B373037-8F5D-421D-BA43-AEB1E1F759DA}"/>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55</a:t>
            </a:fld>
            <a:endParaRPr lang="en-US"/>
          </a:p>
        </p:txBody>
      </p:sp>
    </p:spTree>
    <p:extLst>
      <p:ext uri="{BB962C8B-B14F-4D97-AF65-F5344CB8AC3E}">
        <p14:creationId xmlns:p14="http://schemas.microsoft.com/office/powerpoint/2010/main" val="300031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28DA5D3-242F-4834-918C-2D5D96B3BEF1}"/>
              </a:ext>
            </a:extLst>
          </p:cNvPr>
          <p:cNvSpPr>
            <a:spLocks noGrp="1"/>
          </p:cNvSpPr>
          <p:nvPr>
            <p:ph type="sldNum" sz="quarter" idx="12"/>
          </p:nvPr>
        </p:nvSpPr>
        <p:spPr/>
        <p:txBody>
          <a:bodyPr/>
          <a:lstStyle/>
          <a:p>
            <a:fld id="{9A95826D-9BD8-4BCA-89AE-24493FA4D0B5}" type="slidenum">
              <a:rPr lang="en-US" altLang="en-US"/>
              <a:pPr/>
              <a:t>56</a:t>
            </a:fld>
            <a:endParaRPr lang="en-US" altLang="en-US"/>
          </a:p>
        </p:txBody>
      </p:sp>
      <p:sp>
        <p:nvSpPr>
          <p:cNvPr id="103426" name="Rectangle 2">
            <a:extLst>
              <a:ext uri="{FF2B5EF4-FFF2-40B4-BE49-F238E27FC236}">
                <a16:creationId xmlns:a16="http://schemas.microsoft.com/office/drawing/2014/main" id="{71D27101-8E27-4559-9807-E8A0CA19FAB5}"/>
              </a:ext>
            </a:extLst>
          </p:cNvPr>
          <p:cNvSpPr>
            <a:spLocks noGrp="1" noChangeArrowheads="1"/>
          </p:cNvSpPr>
          <p:nvPr>
            <p:ph type="title"/>
          </p:nvPr>
        </p:nvSpPr>
        <p:spPr/>
        <p:txBody>
          <a:bodyPr/>
          <a:lstStyle/>
          <a:p>
            <a:r>
              <a:rPr lang="en-US" altLang="en-US" sz="3400"/>
              <a:t>Einstein’s Theory</a:t>
            </a:r>
          </a:p>
        </p:txBody>
      </p:sp>
      <p:sp>
        <p:nvSpPr>
          <p:cNvPr id="103427" name="Rectangle 3">
            <a:extLst>
              <a:ext uri="{FF2B5EF4-FFF2-40B4-BE49-F238E27FC236}">
                <a16:creationId xmlns:a16="http://schemas.microsoft.com/office/drawing/2014/main" id="{0011B5FC-5D50-44D5-8331-8CD0A0B21A4D}"/>
              </a:ext>
            </a:extLst>
          </p:cNvPr>
          <p:cNvSpPr>
            <a:spLocks noGrp="1" noChangeArrowheads="1"/>
          </p:cNvSpPr>
          <p:nvPr>
            <p:ph type="body" sz="half" idx="1"/>
          </p:nvPr>
        </p:nvSpPr>
        <p:spPr>
          <a:xfrm>
            <a:off x="455613" y="1295400"/>
            <a:ext cx="8383587" cy="4724400"/>
          </a:xfrm>
        </p:spPr>
        <p:txBody>
          <a:bodyPr/>
          <a:lstStyle/>
          <a:p>
            <a:pPr marL="533400" indent="-533400"/>
            <a:r>
              <a:rPr lang="en-US" altLang="en-US" sz="2400"/>
              <a:t>Einstein suggested that the electromagnetic radiation field is quantized into particles called </a:t>
            </a:r>
            <a:r>
              <a:rPr lang="en-US" altLang="en-US" sz="2400" b="1"/>
              <a:t>photons</a:t>
            </a:r>
            <a:r>
              <a:rPr lang="en-US" altLang="en-US" sz="2400"/>
              <a:t>. Each photon has the energy quantum:</a:t>
            </a:r>
          </a:p>
          <a:p>
            <a:pPr marL="533400" indent="-533400">
              <a:buFont typeface="Wingdings" panose="05000000000000000000" pitchFamily="2" charset="2"/>
              <a:buNone/>
            </a:pPr>
            <a:endParaRPr lang="en-US" altLang="en-US" sz="2400"/>
          </a:p>
          <a:p>
            <a:pPr marL="533400" indent="-533400">
              <a:buFont typeface="Wingdings" panose="05000000000000000000" pitchFamily="2" charset="2"/>
              <a:buNone/>
            </a:pPr>
            <a:endParaRPr lang="en-US" altLang="en-US" sz="2400"/>
          </a:p>
          <a:p>
            <a:pPr marL="533400" indent="-533400">
              <a:buFont typeface="Wingdings" panose="05000000000000000000" pitchFamily="2" charset="2"/>
              <a:buNone/>
            </a:pPr>
            <a:r>
              <a:rPr lang="en-US" altLang="en-US" sz="2400"/>
              <a:t>	where </a:t>
            </a:r>
            <a:r>
              <a:rPr lang="en-US" altLang="en-US" sz="2400" i="1"/>
              <a:t>f</a:t>
            </a:r>
            <a:r>
              <a:rPr lang="en-US" altLang="en-US" sz="2400"/>
              <a:t> is the frequency of the light and </a:t>
            </a:r>
            <a:r>
              <a:rPr lang="en-US" altLang="en-US" sz="2400" i="1"/>
              <a:t>h</a:t>
            </a:r>
            <a:r>
              <a:rPr lang="en-US" altLang="en-US" sz="2400"/>
              <a:t> is Planck’s constant.</a:t>
            </a:r>
          </a:p>
          <a:p>
            <a:pPr marL="533400" indent="-533400">
              <a:buFont typeface="Wingdings" panose="05000000000000000000" pitchFamily="2" charset="2"/>
              <a:buNone/>
            </a:pPr>
            <a:endParaRPr lang="en-US" altLang="en-US" sz="2400"/>
          </a:p>
          <a:p>
            <a:pPr marL="533400" indent="-533400"/>
            <a:r>
              <a:rPr lang="en-US" altLang="en-US" sz="2400"/>
              <a:t>The photon travels at the speed of light in a vacuum, and its wavelength is given by</a:t>
            </a:r>
          </a:p>
        </p:txBody>
      </p:sp>
      <p:pic>
        <p:nvPicPr>
          <p:cNvPr id="103442" name="Picture 18">
            <a:extLst>
              <a:ext uri="{FF2B5EF4-FFF2-40B4-BE49-F238E27FC236}">
                <a16:creationId xmlns:a16="http://schemas.microsoft.com/office/drawing/2014/main" id="{992D7737-6F98-4417-8609-F8BF5B669394}"/>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2743200"/>
            <a:ext cx="10699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43" name="Picture 19">
            <a:extLst>
              <a:ext uri="{FF2B5EF4-FFF2-40B4-BE49-F238E27FC236}">
                <a16:creationId xmlns:a16="http://schemas.microsoft.com/office/drawing/2014/main" id="{332F824B-C922-4929-903B-553CE1B9E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5486400"/>
            <a:ext cx="1209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0A2B644B-B31A-4719-92A9-6BFD0BFDAFA6}"/>
              </a:ext>
            </a:extLst>
          </p:cNvPr>
          <p:cNvSpPr>
            <a:spLocks noGrp="1"/>
          </p:cNvSpPr>
          <p:nvPr>
            <p:ph type="dt" sz="half" idx="10"/>
          </p:nvPr>
        </p:nvSpPr>
        <p:spPr/>
        <p:txBody>
          <a:bodyPr/>
          <a:lstStyle/>
          <a:p>
            <a:fld id="{621AD016-24BF-47DF-9A5D-75DE39F861A8}" type="datetime1">
              <a:rPr lang="en-US" altLang="en-US" smtClean="0"/>
              <a:t>9/12/2020</a:t>
            </a:fld>
            <a:endParaRPr lang="en-US" altLang="en-US"/>
          </a:p>
        </p:txBody>
      </p:sp>
      <p:sp>
        <p:nvSpPr>
          <p:cNvPr id="3" name="Footer Placeholder 2">
            <a:extLst>
              <a:ext uri="{FF2B5EF4-FFF2-40B4-BE49-F238E27FC236}">
                <a16:creationId xmlns:a16="http://schemas.microsoft.com/office/drawing/2014/main" id="{AD0E4077-25DD-46CA-A2FC-EF7CB66934DF}"/>
              </a:ext>
            </a:extLst>
          </p:cNvPr>
          <p:cNvSpPr>
            <a:spLocks noGrp="1"/>
          </p:cNvSpPr>
          <p:nvPr>
            <p:ph type="ftr" sz="quarter" idx="11"/>
          </p:nvPr>
        </p:nvSpPr>
        <p:spPr/>
        <p:txBody>
          <a:bodyPr/>
          <a:lstStyle/>
          <a:p>
            <a:r>
              <a:rPr lang="pt-BR" altLang="en-US"/>
              <a:t>Dr. M V V K Srinivas Prasad, K L E F</a:t>
            </a:r>
            <a:endParaRPr lang="en-US" altLang="en-US"/>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398AD69-7BAE-47B3-9EBE-51DACC7F855F}"/>
              </a:ext>
            </a:extLst>
          </p:cNvPr>
          <p:cNvSpPr>
            <a:spLocks noGrp="1"/>
          </p:cNvSpPr>
          <p:nvPr>
            <p:ph type="sldNum" sz="quarter" idx="12"/>
          </p:nvPr>
        </p:nvSpPr>
        <p:spPr/>
        <p:txBody>
          <a:bodyPr/>
          <a:lstStyle/>
          <a:p>
            <a:fld id="{FB16191F-1DD5-4DD8-A9CD-ED0BEA155E4E}" type="slidenum">
              <a:rPr lang="en-US" altLang="en-US"/>
              <a:pPr/>
              <a:t>57</a:t>
            </a:fld>
            <a:endParaRPr lang="en-US" altLang="en-US"/>
          </a:p>
        </p:txBody>
      </p:sp>
      <p:sp>
        <p:nvSpPr>
          <p:cNvPr id="66568" name="Rectangle 8">
            <a:extLst>
              <a:ext uri="{FF2B5EF4-FFF2-40B4-BE49-F238E27FC236}">
                <a16:creationId xmlns:a16="http://schemas.microsoft.com/office/drawing/2014/main" id="{2E545A40-ECCE-4145-A753-C4E998C67452}"/>
              </a:ext>
            </a:extLst>
          </p:cNvPr>
          <p:cNvSpPr>
            <a:spLocks noGrp="1" noChangeArrowheads="1"/>
          </p:cNvSpPr>
          <p:nvPr>
            <p:ph type="body" idx="1"/>
          </p:nvPr>
        </p:nvSpPr>
        <p:spPr>
          <a:xfrm>
            <a:off x="455613" y="1066800"/>
            <a:ext cx="8226425" cy="5029200"/>
          </a:xfrm>
        </p:spPr>
        <p:txBody>
          <a:bodyPr/>
          <a:lstStyle/>
          <a:p>
            <a:r>
              <a:rPr lang="en-US" altLang="en-US" sz="2100"/>
              <a:t>Conservation of energy yields:</a:t>
            </a:r>
          </a:p>
          <a:p>
            <a:endParaRPr lang="en-US" altLang="en-US" sz="2100"/>
          </a:p>
          <a:p>
            <a:pPr algn="ctr">
              <a:buFont typeface="Wingdings" panose="05000000000000000000" pitchFamily="2" charset="2"/>
              <a:buNone/>
            </a:pPr>
            <a:endParaRPr lang="en-US" altLang="en-US" sz="2100"/>
          </a:p>
          <a:p>
            <a:endParaRPr lang="en-US" altLang="en-US" sz="2100"/>
          </a:p>
          <a:p>
            <a:pPr>
              <a:buFont typeface="Wingdings" panose="05000000000000000000" pitchFamily="2" charset="2"/>
              <a:buNone/>
            </a:pPr>
            <a:endParaRPr lang="en-US" altLang="en-US" sz="2100"/>
          </a:p>
          <a:p>
            <a:pPr>
              <a:buFont typeface="Wingdings" panose="05000000000000000000" pitchFamily="2" charset="2"/>
              <a:buNone/>
            </a:pPr>
            <a:r>
              <a:rPr lang="en-US" altLang="en-US" sz="2100"/>
              <a:t>	where      is the work function of the metal.</a:t>
            </a:r>
          </a:p>
          <a:p>
            <a:pPr>
              <a:buFont typeface="Wingdings" panose="05000000000000000000" pitchFamily="2" charset="2"/>
              <a:buNone/>
            </a:pPr>
            <a:r>
              <a:rPr lang="en-US" altLang="en-US" sz="2100"/>
              <a:t>	Explicitly the energy is</a:t>
            </a:r>
          </a:p>
          <a:p>
            <a:pPr>
              <a:buFont typeface="Wingdings" panose="05000000000000000000" pitchFamily="2" charset="2"/>
              <a:buNone/>
            </a:pPr>
            <a:endParaRPr lang="en-US" altLang="en-US" sz="2100"/>
          </a:p>
          <a:p>
            <a:pPr>
              <a:buFont typeface="Wingdings" panose="05000000000000000000" pitchFamily="2" charset="2"/>
              <a:buNone/>
            </a:pPr>
            <a:endParaRPr lang="en-US" altLang="en-US" sz="2100"/>
          </a:p>
          <a:p>
            <a:r>
              <a:rPr lang="en-US" altLang="en-US" sz="2100"/>
              <a:t>The retarding potentials measured in the photoelectric effect are the opposing potentials needed to stop the most energetic electrons.</a:t>
            </a:r>
          </a:p>
        </p:txBody>
      </p:sp>
      <p:sp>
        <p:nvSpPr>
          <p:cNvPr id="66584" name="Rectangle 24">
            <a:extLst>
              <a:ext uri="{FF2B5EF4-FFF2-40B4-BE49-F238E27FC236}">
                <a16:creationId xmlns:a16="http://schemas.microsoft.com/office/drawing/2014/main" id="{335F4839-2F79-44C1-ACD8-8C9FFFC8C8BE}"/>
              </a:ext>
            </a:extLst>
          </p:cNvPr>
          <p:cNvSpPr>
            <a:spLocks noGrp="1" noChangeArrowheads="1"/>
          </p:cNvSpPr>
          <p:nvPr>
            <p:ph type="title"/>
          </p:nvPr>
        </p:nvSpPr>
        <p:spPr/>
        <p:txBody>
          <a:bodyPr/>
          <a:lstStyle/>
          <a:p>
            <a:r>
              <a:rPr lang="en-US" altLang="en-US"/>
              <a:t>Einstein’s Theory</a:t>
            </a:r>
          </a:p>
        </p:txBody>
      </p:sp>
      <p:pic>
        <p:nvPicPr>
          <p:cNvPr id="66586" name="Picture 26">
            <a:extLst>
              <a:ext uri="{FF2B5EF4-FFF2-40B4-BE49-F238E27FC236}">
                <a16:creationId xmlns:a16="http://schemas.microsoft.com/office/drawing/2014/main" id="{56B67A43-2A5E-4D32-9770-B5F274F5CA96}"/>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8700" y="3927475"/>
            <a:ext cx="20066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87" name="Picture 27">
            <a:extLst>
              <a:ext uri="{FF2B5EF4-FFF2-40B4-BE49-F238E27FC236}">
                <a16:creationId xmlns:a16="http://schemas.microsoft.com/office/drawing/2014/main" id="{FD100F85-46B7-45FF-99E9-43D37FAF90EC}"/>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7200" y="3014663"/>
            <a:ext cx="20637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85" name="Picture 25">
            <a:extLst>
              <a:ext uri="{FF2B5EF4-FFF2-40B4-BE49-F238E27FC236}">
                <a16:creationId xmlns:a16="http://schemas.microsoft.com/office/drawing/2014/main" id="{7D5C6488-BDE4-4AF3-AA38-83A7DC371D4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7725" y="1797050"/>
            <a:ext cx="4908550"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88" name="Picture 28">
            <a:extLst>
              <a:ext uri="{FF2B5EF4-FFF2-40B4-BE49-F238E27FC236}">
                <a16:creationId xmlns:a16="http://schemas.microsoft.com/office/drawing/2014/main" id="{38FB376F-8FCC-452E-A59F-1A704B00B9A5}"/>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4338" y="2201863"/>
            <a:ext cx="2378075"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89" name="Picture 29">
            <a:extLst>
              <a:ext uri="{FF2B5EF4-FFF2-40B4-BE49-F238E27FC236}">
                <a16:creationId xmlns:a16="http://schemas.microsoft.com/office/drawing/2014/main" id="{B3B4C472-2E5A-482D-AADF-87A257E375B9}"/>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9038" y="5583238"/>
            <a:ext cx="168592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64F0A571-FAC1-443B-92C9-D4E62F2298F9}"/>
              </a:ext>
            </a:extLst>
          </p:cNvPr>
          <p:cNvSpPr>
            <a:spLocks noGrp="1"/>
          </p:cNvSpPr>
          <p:nvPr>
            <p:ph type="dt" sz="half" idx="10"/>
          </p:nvPr>
        </p:nvSpPr>
        <p:spPr/>
        <p:txBody>
          <a:bodyPr/>
          <a:lstStyle/>
          <a:p>
            <a:pPr>
              <a:defRPr/>
            </a:pPr>
            <a:fld id="{31E5A964-20A4-4E85-8BFE-6403F4F2D882}" type="datetime1">
              <a:rPr lang="en-US" smtClean="0"/>
              <a:t>9/12/2020</a:t>
            </a:fld>
            <a:endParaRPr lang="en-US" dirty="0"/>
          </a:p>
        </p:txBody>
      </p:sp>
      <p:sp>
        <p:nvSpPr>
          <p:cNvPr id="3" name="Footer Placeholder 2">
            <a:extLst>
              <a:ext uri="{FF2B5EF4-FFF2-40B4-BE49-F238E27FC236}">
                <a16:creationId xmlns:a16="http://schemas.microsoft.com/office/drawing/2014/main" id="{FA76C4FD-F44D-4EAB-BB34-5495FC3F559B}"/>
              </a:ext>
            </a:extLst>
          </p:cNvPr>
          <p:cNvSpPr>
            <a:spLocks noGrp="1"/>
          </p:cNvSpPr>
          <p:nvPr>
            <p:ph type="ftr" sz="quarter" idx="11"/>
          </p:nvPr>
        </p:nvSpPr>
        <p:spPr/>
        <p:txBody>
          <a:bodyPr/>
          <a:lstStyle/>
          <a:p>
            <a:pPr>
              <a:defRPr/>
            </a:pPr>
            <a:r>
              <a:rPr lang="pt-BR"/>
              <a:t>Dr. M V V K Srinivas Prasad, K L E F</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BB0045-549A-48C0-90E5-D066B47D9F45}"/>
              </a:ext>
            </a:extLst>
          </p:cNvPr>
          <p:cNvSpPr>
            <a:spLocks noGrp="1"/>
          </p:cNvSpPr>
          <p:nvPr>
            <p:ph type="sldNum" sz="quarter" idx="12"/>
          </p:nvPr>
        </p:nvSpPr>
        <p:spPr/>
        <p:txBody>
          <a:bodyPr/>
          <a:lstStyle/>
          <a:p>
            <a:fld id="{18A75E5D-EBE4-4663-83B5-4057161A26D5}" type="slidenum">
              <a:rPr lang="en-US" altLang="en-US"/>
              <a:pPr/>
              <a:t>58</a:t>
            </a:fld>
            <a:endParaRPr lang="en-US" altLang="en-US"/>
          </a:p>
        </p:txBody>
      </p:sp>
      <p:sp>
        <p:nvSpPr>
          <p:cNvPr id="104450" name="Rectangle 2">
            <a:extLst>
              <a:ext uri="{FF2B5EF4-FFF2-40B4-BE49-F238E27FC236}">
                <a16:creationId xmlns:a16="http://schemas.microsoft.com/office/drawing/2014/main" id="{65602FFC-3DED-421C-944D-3CA93CE071F8}"/>
              </a:ext>
            </a:extLst>
          </p:cNvPr>
          <p:cNvSpPr>
            <a:spLocks noGrp="1" noChangeArrowheads="1"/>
          </p:cNvSpPr>
          <p:nvPr>
            <p:ph type="title"/>
          </p:nvPr>
        </p:nvSpPr>
        <p:spPr/>
        <p:txBody>
          <a:bodyPr/>
          <a:lstStyle/>
          <a:p>
            <a:r>
              <a:rPr lang="en-US" altLang="en-US" sz="3400"/>
              <a:t>Quantum Interpretation</a:t>
            </a:r>
          </a:p>
        </p:txBody>
      </p:sp>
      <p:sp>
        <p:nvSpPr>
          <p:cNvPr id="104451" name="Rectangle 3">
            <a:extLst>
              <a:ext uri="{FF2B5EF4-FFF2-40B4-BE49-F238E27FC236}">
                <a16:creationId xmlns:a16="http://schemas.microsoft.com/office/drawing/2014/main" id="{6C9103C7-3A1F-4CD1-8C9C-62885567F6D5}"/>
              </a:ext>
            </a:extLst>
          </p:cNvPr>
          <p:cNvSpPr>
            <a:spLocks noGrp="1" noChangeArrowheads="1"/>
          </p:cNvSpPr>
          <p:nvPr>
            <p:ph type="body" sz="half" idx="1"/>
          </p:nvPr>
        </p:nvSpPr>
        <p:spPr>
          <a:xfrm>
            <a:off x="457200" y="1295400"/>
            <a:ext cx="8383588" cy="5029200"/>
          </a:xfrm>
        </p:spPr>
        <p:txBody>
          <a:bodyPr/>
          <a:lstStyle/>
          <a:p>
            <a:pPr marL="533400" indent="-533400"/>
            <a:r>
              <a:rPr lang="en-US" altLang="en-US" sz="2100"/>
              <a:t>The kinetic energy of the electron does not depend on the light intensity at all, but only on the light frequency and the work function of the material.</a:t>
            </a:r>
          </a:p>
          <a:p>
            <a:pPr marL="533400" indent="-533400">
              <a:buFont typeface="Wingdings" panose="05000000000000000000" pitchFamily="2" charset="2"/>
              <a:buNone/>
            </a:pPr>
            <a:endParaRPr lang="en-US" altLang="en-US" sz="2100"/>
          </a:p>
          <a:p>
            <a:pPr marL="533400" indent="-533400">
              <a:buFont typeface="Wingdings" panose="05000000000000000000" pitchFamily="2" charset="2"/>
              <a:buNone/>
            </a:pPr>
            <a:endParaRPr lang="en-US" altLang="en-US" sz="2100"/>
          </a:p>
          <a:p>
            <a:pPr marL="533400" indent="-533400"/>
            <a:r>
              <a:rPr lang="en-US" altLang="en-US" sz="2100"/>
              <a:t>Einstein in 1905 predicted that the stopping potential was linearly proportional to the light frequency, with a slope </a:t>
            </a:r>
            <a:r>
              <a:rPr lang="en-US" altLang="en-US" sz="2100" i="1"/>
              <a:t>h</a:t>
            </a:r>
            <a:r>
              <a:rPr lang="en-US" altLang="en-US" sz="2100"/>
              <a:t>, the same constant found by Planck.</a:t>
            </a:r>
          </a:p>
          <a:p>
            <a:pPr marL="533400" indent="-533400"/>
            <a:endParaRPr lang="en-US" altLang="en-US" sz="2100"/>
          </a:p>
          <a:p>
            <a:pPr marL="533400" indent="-533400"/>
            <a:endParaRPr lang="en-US" altLang="en-US" sz="2100"/>
          </a:p>
          <a:p>
            <a:pPr marL="533400" indent="-533400"/>
            <a:r>
              <a:rPr lang="en-US" altLang="en-US" sz="2100"/>
              <a:t>From this, Einstein concluded that light is a particle with energy:</a:t>
            </a:r>
          </a:p>
          <a:p>
            <a:pPr marL="533400" indent="-533400"/>
            <a:endParaRPr lang="en-US" altLang="en-US" sz="2100"/>
          </a:p>
        </p:txBody>
      </p:sp>
      <p:pic>
        <p:nvPicPr>
          <p:cNvPr id="104469" name="Picture 21">
            <a:extLst>
              <a:ext uri="{FF2B5EF4-FFF2-40B4-BE49-F238E27FC236}">
                <a16:creationId xmlns:a16="http://schemas.microsoft.com/office/drawing/2014/main" id="{6F2A1814-0141-4BA3-9367-7525B3C9AE7B}"/>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7238" y="2381250"/>
            <a:ext cx="2549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70" name="Picture 22">
            <a:extLst>
              <a:ext uri="{FF2B5EF4-FFF2-40B4-BE49-F238E27FC236}">
                <a16:creationId xmlns:a16="http://schemas.microsoft.com/office/drawing/2014/main" id="{397E355A-714C-4DB5-9C2E-92FF9C165290}"/>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5" y="4191000"/>
            <a:ext cx="4095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71" name="Picture 23">
            <a:extLst>
              <a:ext uri="{FF2B5EF4-FFF2-40B4-BE49-F238E27FC236}">
                <a16:creationId xmlns:a16="http://schemas.microsoft.com/office/drawing/2014/main" id="{801D91AD-B386-46AA-837B-7C34EF518606}"/>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7463" y="5362575"/>
            <a:ext cx="1489075"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EFEEF0B2-7A67-44BB-B8FF-2D791D3687AB}"/>
              </a:ext>
            </a:extLst>
          </p:cNvPr>
          <p:cNvSpPr>
            <a:spLocks noGrp="1"/>
          </p:cNvSpPr>
          <p:nvPr>
            <p:ph type="dt" sz="half" idx="10"/>
          </p:nvPr>
        </p:nvSpPr>
        <p:spPr/>
        <p:txBody>
          <a:bodyPr/>
          <a:lstStyle/>
          <a:p>
            <a:fld id="{4D37633B-78DD-40BB-BAF9-EC6057010035}" type="datetime1">
              <a:rPr lang="en-US" altLang="en-US" smtClean="0"/>
              <a:t>9/12/2020</a:t>
            </a:fld>
            <a:endParaRPr lang="en-US" altLang="en-US"/>
          </a:p>
        </p:txBody>
      </p:sp>
      <p:sp>
        <p:nvSpPr>
          <p:cNvPr id="3" name="Footer Placeholder 2">
            <a:extLst>
              <a:ext uri="{FF2B5EF4-FFF2-40B4-BE49-F238E27FC236}">
                <a16:creationId xmlns:a16="http://schemas.microsoft.com/office/drawing/2014/main" id="{1B7F3E95-8279-4427-9A3F-E689BD82DA97}"/>
              </a:ext>
            </a:extLst>
          </p:cNvPr>
          <p:cNvSpPr>
            <a:spLocks noGrp="1"/>
          </p:cNvSpPr>
          <p:nvPr>
            <p:ph type="ftr" sz="quarter" idx="11"/>
          </p:nvPr>
        </p:nvSpPr>
        <p:spPr/>
        <p:txBody>
          <a:bodyPr/>
          <a:lstStyle/>
          <a:p>
            <a:r>
              <a:rPr lang="pt-BR" altLang="en-US"/>
              <a:t>Dr. M V V K Srinivas Prasad, K L E F</a:t>
            </a:r>
            <a:endParaRPr lang="en-US" altLang="en-US"/>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3576272-553B-40BF-AFEE-6E023647FFDB}" type="datetime1">
              <a:rPr lang="en-US" smtClean="0"/>
              <a:t>9/12/2020</a:t>
            </a:fld>
            <a:endParaRPr lang="en-US" dirty="0"/>
          </a:p>
        </p:txBody>
      </p:sp>
      <p:sp>
        <p:nvSpPr>
          <p:cNvPr id="3" name="Footer Placeholder 2"/>
          <p:cNvSpPr>
            <a:spLocks noGrp="1"/>
          </p:cNvSpPr>
          <p:nvPr>
            <p:ph type="ftr" sz="quarter" idx="11"/>
          </p:nvPr>
        </p:nvSpPr>
        <p:spPr/>
        <p:txBody>
          <a:bodyPr/>
          <a:lstStyle/>
          <a:p>
            <a:pPr>
              <a:defRPr/>
            </a:pPr>
            <a:r>
              <a:rPr lang="pt-BR"/>
              <a:t>Dr. M V V K Srinivas Prasad, K L E F</a:t>
            </a:r>
            <a:endParaRPr lang="en-US"/>
          </a:p>
        </p:txBody>
      </p:sp>
      <p:sp>
        <p:nvSpPr>
          <p:cNvPr id="4" name="Slide Number Placeholder 3"/>
          <p:cNvSpPr>
            <a:spLocks noGrp="1"/>
          </p:cNvSpPr>
          <p:nvPr>
            <p:ph type="sldNum" sz="quarter" idx="12"/>
          </p:nvPr>
        </p:nvSpPr>
        <p:spPr/>
        <p:txBody>
          <a:bodyPr/>
          <a:lstStyle/>
          <a:p>
            <a:pPr>
              <a:defRPr/>
            </a:pPr>
            <a:fld id="{9A69BDDF-A5FB-4D01-B317-59FE3A923376}" type="slidenum">
              <a:rPr lang="en-US" smtClean="0"/>
              <a:pPr>
                <a:defRPr/>
              </a:pPr>
              <a:t>59</a:t>
            </a:fld>
            <a:endParaRPr lang="en-US" dirty="0"/>
          </a:p>
        </p:txBody>
      </p:sp>
      <p:sp>
        <p:nvSpPr>
          <p:cNvPr id="6" name="Title 1"/>
          <p:cNvSpPr txBox="1">
            <a:spLocks/>
          </p:cNvSpPr>
          <p:nvPr/>
        </p:nvSpPr>
        <p:spPr>
          <a:xfrm>
            <a:off x="457200" y="2644775"/>
            <a:ext cx="8153400" cy="1470025"/>
          </a:xfrm>
          <a:prstGeom prst="rect">
            <a:avLst/>
          </a:prstGeom>
          <a:ln w="57150">
            <a:solidFill>
              <a:schemeClr val="tx1"/>
            </a:solidFill>
          </a:ln>
          <a:effectLst>
            <a:outerShdw blurRad="50800" dist="38100" dir="18900000" algn="bl" rotWithShape="0">
              <a:prstClr val="black">
                <a:alpha val="4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600" b="1" u="none" strike="noStrike" kern="1200" cap="none" spc="0" normalizeH="0" baseline="0" noProof="0" dirty="0">
                <a:ln>
                  <a:noFill/>
                </a:ln>
                <a:solidFill>
                  <a:srgbClr val="E46C0A"/>
                </a:solidFill>
                <a:effectLst/>
                <a:uLnTx/>
                <a:uFillTx/>
                <a:latin typeface="Bradley Hand ITC" pitchFamily="66" charset="0"/>
                <a:ea typeface="+mj-ea"/>
                <a:cs typeface="+mj-cs"/>
              </a:rPr>
              <a:t>Compton Effect</a:t>
            </a:r>
          </a:p>
        </p:txBody>
      </p:sp>
    </p:spTree>
    <p:extLst>
      <p:ext uri="{BB962C8B-B14F-4D97-AF65-F5344CB8AC3E}">
        <p14:creationId xmlns:p14="http://schemas.microsoft.com/office/powerpoint/2010/main" val="596627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F7D3539-D3D8-49A2-90D2-1C2332B5FA11}"/>
              </a:ext>
            </a:extLst>
          </p:cNvPr>
          <p:cNvSpPr>
            <a:spLocks noGrp="1"/>
          </p:cNvSpPr>
          <p:nvPr>
            <p:ph type="title"/>
          </p:nvPr>
        </p:nvSpPr>
        <p:spPr>
          <a:xfrm>
            <a:off x="457200" y="533400"/>
            <a:ext cx="7391400" cy="609600"/>
          </a:xfrm>
        </p:spPr>
        <p:txBody>
          <a:bodyPr/>
          <a:lstStyle/>
          <a:p>
            <a:r>
              <a:rPr lang="en-IN" sz="4400" dirty="0"/>
              <a:t>Heat Transfer</a:t>
            </a:r>
            <a:endParaRPr lang="en-US" dirty="0"/>
          </a:p>
        </p:txBody>
      </p:sp>
      <p:pic>
        <p:nvPicPr>
          <p:cNvPr id="9" name="Picture 2" descr="Conduction, Convection and Radiation on the example of a pan ...">
            <a:extLst>
              <a:ext uri="{FF2B5EF4-FFF2-40B4-BE49-F238E27FC236}">
                <a16:creationId xmlns:a16="http://schemas.microsoft.com/office/drawing/2014/main" id="{4AB51085-8E7B-4C9F-81A4-706A235BD0A3}"/>
              </a:ext>
            </a:extLst>
          </p:cNvPr>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tretch>
            <a:fillRect/>
          </a:stretch>
        </p:blipFill>
        <p:spPr bwMode="auto">
          <a:xfrm>
            <a:off x="76200" y="1600200"/>
            <a:ext cx="4648200" cy="4648199"/>
          </a:xfrm>
          <a:prstGeom prst="rect">
            <a:avLst/>
          </a:prstGeom>
          <a:noFill/>
        </p:spPr>
      </p:pic>
      <p:sp>
        <p:nvSpPr>
          <p:cNvPr id="16" name="Content Placeholder 3">
            <a:extLst>
              <a:ext uri="{FF2B5EF4-FFF2-40B4-BE49-F238E27FC236}">
                <a16:creationId xmlns:a16="http://schemas.microsoft.com/office/drawing/2014/main" id="{BF3FD23F-219B-4D1C-9F83-1B4496448453}"/>
              </a:ext>
            </a:extLst>
          </p:cNvPr>
          <p:cNvSpPr>
            <a:spLocks noGrp="1"/>
          </p:cNvSpPr>
          <p:nvPr>
            <p:ph sz="half" idx="2"/>
          </p:nvPr>
        </p:nvSpPr>
        <p:spPr>
          <a:xfrm>
            <a:off x="4800600" y="1752600"/>
            <a:ext cx="4038600" cy="3810000"/>
          </a:xfrm>
        </p:spPr>
        <p:txBody>
          <a:bodyPr/>
          <a:lstStyle/>
          <a:p>
            <a:pPr marL="214313" indent="-214313" algn="just">
              <a:buFont typeface="Wingdings" panose="05000000000000000000" pitchFamily="2" charset="2"/>
              <a:buChar char="Ø"/>
            </a:pPr>
            <a:r>
              <a:rPr lang="en-US" sz="2400" spc="-1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It does not require any medium.</a:t>
            </a:r>
          </a:p>
          <a:p>
            <a:pPr marL="0" indent="0" algn="just">
              <a:buNone/>
            </a:pPr>
            <a:endParaRPr lang="en-US" sz="2400" spc="-1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214313" indent="-214313" algn="just">
              <a:buFont typeface="Wingdings" panose="05000000000000000000" pitchFamily="2" charset="2"/>
              <a:buChar char="Ø"/>
            </a:pPr>
            <a:r>
              <a:rPr lang="en-US" sz="2400" spc="-1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This method uses electromagnetic waves which transfer heat from one place to the other.</a:t>
            </a:r>
          </a:p>
          <a:p>
            <a:pPr marL="214313" indent="-214313" algn="just">
              <a:buFont typeface="Wingdings" panose="05000000000000000000" pitchFamily="2" charset="2"/>
              <a:buChar char="Ø"/>
            </a:pPr>
            <a:endParaRPr lang="en-US" sz="2400" spc="-1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214313" indent="-214313" algn="just">
              <a:buFont typeface="Wingdings" panose="05000000000000000000" pitchFamily="2" charset="2"/>
              <a:buChar char="Ø"/>
            </a:pPr>
            <a:r>
              <a:rPr lang="en-US" sz="2400" spc="-1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Ex: Heat &amp; Light from Sun.</a:t>
            </a:r>
            <a:endParaRPr lang="en-US" sz="2400" dirty="0"/>
          </a:p>
        </p:txBody>
      </p:sp>
      <p:sp>
        <p:nvSpPr>
          <p:cNvPr id="5" name="Date Placeholder 4">
            <a:extLst>
              <a:ext uri="{FF2B5EF4-FFF2-40B4-BE49-F238E27FC236}">
                <a16:creationId xmlns:a16="http://schemas.microsoft.com/office/drawing/2014/main" id="{B28CF652-E288-4B18-93FF-D2B20E02A476}"/>
              </a:ext>
            </a:extLst>
          </p:cNvPr>
          <p:cNvSpPr>
            <a:spLocks noGrp="1"/>
          </p:cNvSpPr>
          <p:nvPr>
            <p:ph type="dt" sz="half" idx="10"/>
          </p:nvPr>
        </p:nvSpPr>
        <p:spPr>
          <a:xfrm>
            <a:off x="457200" y="6416675"/>
            <a:ext cx="2133600" cy="365125"/>
          </a:xfrm>
        </p:spPr>
        <p:txBody>
          <a:bodyPr anchor="ctr">
            <a:normAutofit/>
          </a:bodyPr>
          <a:lstStyle/>
          <a:p>
            <a:pPr>
              <a:spcAft>
                <a:spcPts val="600"/>
              </a:spcAft>
              <a:defRPr/>
            </a:pPr>
            <a:fld id="{1F00FCBA-F2D7-435A-A1EC-789590AE1C69}" type="datetime1">
              <a:rPr lang="en-US" smtClean="0"/>
              <a:t>9/12/2020</a:t>
            </a:fld>
            <a:endParaRPr lang="en-US"/>
          </a:p>
        </p:txBody>
      </p:sp>
      <p:sp>
        <p:nvSpPr>
          <p:cNvPr id="6" name="Footer Placeholder 5">
            <a:extLst>
              <a:ext uri="{FF2B5EF4-FFF2-40B4-BE49-F238E27FC236}">
                <a16:creationId xmlns:a16="http://schemas.microsoft.com/office/drawing/2014/main" id="{58EC660E-D636-4EA5-9128-55D93962B3F8}"/>
              </a:ext>
            </a:extLst>
          </p:cNvPr>
          <p:cNvSpPr>
            <a:spLocks noGrp="1"/>
          </p:cNvSpPr>
          <p:nvPr>
            <p:ph type="ftr" sz="quarter" idx="11"/>
          </p:nvPr>
        </p:nvSpPr>
        <p:spPr>
          <a:xfrm>
            <a:off x="3124200" y="6416675"/>
            <a:ext cx="2895600" cy="365125"/>
          </a:xfrm>
        </p:spPr>
        <p:txBody>
          <a:bodyPr anchor="ctr">
            <a:normAutofit/>
          </a:bodyPr>
          <a:lstStyle/>
          <a:p>
            <a:pPr>
              <a:spcAft>
                <a:spcPts val="600"/>
              </a:spcAft>
              <a:defRPr/>
            </a:pPr>
            <a:r>
              <a:rPr lang="pt-BR"/>
              <a:t>Dr. M V V K Srinivas Prasad, K L E F</a:t>
            </a:r>
            <a:endParaRPr lang="en-US"/>
          </a:p>
        </p:txBody>
      </p:sp>
      <p:sp>
        <p:nvSpPr>
          <p:cNvPr id="7" name="Slide Number Placeholder 6">
            <a:extLst>
              <a:ext uri="{FF2B5EF4-FFF2-40B4-BE49-F238E27FC236}">
                <a16:creationId xmlns:a16="http://schemas.microsoft.com/office/drawing/2014/main" id="{077E9B07-AEC6-41C5-A425-FFBA38DC072F}"/>
              </a:ext>
            </a:extLst>
          </p:cNvPr>
          <p:cNvSpPr>
            <a:spLocks noGrp="1"/>
          </p:cNvSpPr>
          <p:nvPr>
            <p:ph type="sldNum" sz="quarter" idx="12"/>
          </p:nvPr>
        </p:nvSpPr>
        <p:spPr>
          <a:xfrm>
            <a:off x="6553200" y="6416675"/>
            <a:ext cx="2133600" cy="365125"/>
          </a:xfrm>
        </p:spPr>
        <p:txBody>
          <a:bodyPr anchor="ctr">
            <a:normAutofit/>
          </a:bodyPr>
          <a:lstStyle/>
          <a:p>
            <a:pPr>
              <a:spcAft>
                <a:spcPts val="600"/>
              </a:spcAft>
              <a:defRPr/>
            </a:pPr>
            <a:r>
              <a:rPr lang="en-US"/>
              <a:t>Confidential	                  </a:t>
            </a:r>
            <a:fld id="{0E833830-DF57-4283-97C2-76A18459C8F7}" type="slidenum">
              <a:rPr lang="en-US" smtClean="0"/>
              <a:pPr>
                <a:spcAft>
                  <a:spcPts val="600"/>
                </a:spcAft>
                <a:defRPr/>
              </a:pPr>
              <a:t>6</a:t>
            </a:fld>
            <a:endParaRPr lang="en-US"/>
          </a:p>
        </p:txBody>
      </p:sp>
    </p:spTree>
    <p:extLst>
      <p:ext uri="{BB962C8B-B14F-4D97-AF65-F5344CB8AC3E}">
        <p14:creationId xmlns:p14="http://schemas.microsoft.com/office/powerpoint/2010/main" val="271569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anim calcmode="lin" valueType="num">
                                      <p:cBhvr additive="base">
                                        <p:cTn id="13"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anim calcmode="lin" valueType="num">
                                      <p:cBhvr additive="base">
                                        <p:cTn id="19"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BC5B988-09EF-43C0-96ED-1BBB5016ADEF}"/>
              </a:ext>
            </a:extLst>
          </p:cNvPr>
          <p:cNvSpPr>
            <a:spLocks noGrp="1"/>
          </p:cNvSpPr>
          <p:nvPr>
            <p:ph type="title"/>
          </p:nvPr>
        </p:nvSpPr>
        <p:spPr>
          <a:xfrm>
            <a:off x="457200" y="533400"/>
            <a:ext cx="7391400" cy="609600"/>
          </a:xfrm>
        </p:spPr>
        <p:txBody>
          <a:bodyPr/>
          <a:lstStyle/>
          <a:p>
            <a:endParaRPr lang="en-US"/>
          </a:p>
        </p:txBody>
      </p:sp>
      <p:sp>
        <p:nvSpPr>
          <p:cNvPr id="16" name="Content Placeholder 2">
            <a:extLst>
              <a:ext uri="{FF2B5EF4-FFF2-40B4-BE49-F238E27FC236}">
                <a16:creationId xmlns:a16="http://schemas.microsoft.com/office/drawing/2014/main" id="{3881992D-CE47-40DB-A7D5-4D2EE8320279}"/>
              </a:ext>
            </a:extLst>
          </p:cNvPr>
          <p:cNvSpPr>
            <a:spLocks noGrp="1"/>
          </p:cNvSpPr>
          <p:nvPr>
            <p:ph sz="half" idx="1"/>
          </p:nvPr>
        </p:nvSpPr>
        <p:spPr>
          <a:xfrm>
            <a:off x="457200" y="1295400"/>
            <a:ext cx="4038600" cy="5029200"/>
          </a:xfrm>
        </p:spPr>
        <p:txBody>
          <a:bodyPr/>
          <a:lstStyle/>
          <a:p>
            <a:pPr algn="just"/>
            <a:r>
              <a:rPr lang="en-US" sz="2400" dirty="0">
                <a:solidFill>
                  <a:schemeClr val="tx1"/>
                </a:solidFill>
                <a:latin typeface="Times New Roman" panose="02020603050405020304" pitchFamily="18" charset="0"/>
                <a:cs typeface="Times New Roman" panose="02020603050405020304" pitchFamily="18" charset="0"/>
              </a:rPr>
              <a:t>Compton Effect direct proof that PHOTONS are particle in nature.</a:t>
            </a:r>
          </a:p>
          <a:p>
            <a:pPr algn="just"/>
            <a:r>
              <a:rPr lang="en-US" sz="2400" dirty="0">
                <a:solidFill>
                  <a:schemeClr val="tx1"/>
                </a:solidFill>
                <a:latin typeface="Times New Roman" panose="02020603050405020304" pitchFamily="18" charset="0"/>
                <a:cs typeface="Times New Roman" panose="02020603050405020304" pitchFamily="18" charset="0"/>
              </a:rPr>
              <a:t>Noble Prize in 1927.</a:t>
            </a:r>
          </a:p>
          <a:p>
            <a:pPr algn="just"/>
            <a:r>
              <a:rPr lang="en-US" altLang="en-US" sz="2400" dirty="0">
                <a:solidFill>
                  <a:schemeClr val="tx1"/>
                </a:solidFill>
                <a:latin typeface="Times New Roman" panose="02020603050405020304" pitchFamily="18" charset="0"/>
                <a:cs typeface="Times New Roman" panose="02020603050405020304" pitchFamily="18" charset="0"/>
              </a:rPr>
              <a:t>When light encounters charged particles, the particles will interact with the light and cause some of the light to be scattered.</a:t>
            </a:r>
          </a:p>
          <a:p>
            <a:r>
              <a:rPr lang="pl-PL" altLang="en-US" sz="2400" dirty="0">
                <a:solidFill>
                  <a:schemeClr val="tx1"/>
                </a:solidFill>
                <a:latin typeface="Times New Roman" panose="02020603050405020304" pitchFamily="18" charset="0"/>
                <a:cs typeface="Times New Roman" panose="02020603050405020304" pitchFamily="18" charset="0"/>
              </a:rPr>
              <a:t>In 1923, Arthur </a:t>
            </a:r>
            <a:r>
              <a:rPr lang="en-US" altLang="en-US" sz="2400" dirty="0">
                <a:solidFill>
                  <a:schemeClr val="tx1"/>
                </a:solidFill>
                <a:latin typeface="Times New Roman" panose="02020603050405020304" pitchFamily="18" charset="0"/>
                <a:cs typeface="Times New Roman" panose="02020603050405020304" pitchFamily="18" charset="0"/>
              </a:rPr>
              <a:t>H. Compton illuminated graphite (a form of carbon) with X-rays</a:t>
            </a:r>
          </a:p>
          <a:p>
            <a:pPr algn="just"/>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9" name="Content Placeholder 8" descr="A person wearing a suit and tie looking at the camera&#10;&#10;Description automatically generated">
            <a:extLst>
              <a:ext uri="{FF2B5EF4-FFF2-40B4-BE49-F238E27FC236}">
                <a16:creationId xmlns:a16="http://schemas.microsoft.com/office/drawing/2014/main" id="{EB57F41B-4B8B-4400-A81A-DB4B76D15FEF}"/>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6915"/>
          <a:stretch/>
        </p:blipFill>
        <p:spPr>
          <a:xfrm>
            <a:off x="4648200" y="1295400"/>
            <a:ext cx="4038600" cy="5029200"/>
          </a:xfrm>
          <a:noFill/>
        </p:spPr>
      </p:pic>
      <p:sp>
        <p:nvSpPr>
          <p:cNvPr id="5" name="Date Placeholder 4">
            <a:extLst>
              <a:ext uri="{FF2B5EF4-FFF2-40B4-BE49-F238E27FC236}">
                <a16:creationId xmlns:a16="http://schemas.microsoft.com/office/drawing/2014/main" id="{93A0EC89-21AD-49BF-B7F8-40539071B7D5}"/>
              </a:ext>
            </a:extLst>
          </p:cNvPr>
          <p:cNvSpPr>
            <a:spLocks noGrp="1"/>
          </p:cNvSpPr>
          <p:nvPr>
            <p:ph type="dt" sz="half" idx="10"/>
          </p:nvPr>
        </p:nvSpPr>
        <p:spPr>
          <a:xfrm>
            <a:off x="457200" y="6416675"/>
            <a:ext cx="2133600" cy="365125"/>
          </a:xfrm>
        </p:spPr>
        <p:txBody>
          <a:bodyPr anchor="ctr">
            <a:normAutofit/>
          </a:bodyPr>
          <a:lstStyle/>
          <a:p>
            <a:pPr>
              <a:spcAft>
                <a:spcPts val="600"/>
              </a:spcAft>
              <a:defRPr/>
            </a:pPr>
            <a:fld id="{9C2BDE3E-2D8F-4E28-837B-A9F452265557}" type="datetime1">
              <a:rPr lang="en-US" smtClean="0"/>
              <a:t>9/12/2020</a:t>
            </a:fld>
            <a:endParaRPr lang="en-US"/>
          </a:p>
        </p:txBody>
      </p:sp>
      <p:sp>
        <p:nvSpPr>
          <p:cNvPr id="6" name="Footer Placeholder 5">
            <a:extLst>
              <a:ext uri="{FF2B5EF4-FFF2-40B4-BE49-F238E27FC236}">
                <a16:creationId xmlns:a16="http://schemas.microsoft.com/office/drawing/2014/main" id="{D28BCAF9-FB1C-4563-8DBD-19BCA39B2062}"/>
              </a:ext>
            </a:extLst>
          </p:cNvPr>
          <p:cNvSpPr>
            <a:spLocks noGrp="1"/>
          </p:cNvSpPr>
          <p:nvPr>
            <p:ph type="ftr" sz="quarter" idx="11"/>
          </p:nvPr>
        </p:nvSpPr>
        <p:spPr>
          <a:xfrm>
            <a:off x="3124200" y="6416675"/>
            <a:ext cx="2895600" cy="365125"/>
          </a:xfrm>
        </p:spPr>
        <p:txBody>
          <a:bodyPr anchor="ctr">
            <a:normAutofit/>
          </a:bodyPr>
          <a:lstStyle/>
          <a:p>
            <a:pPr>
              <a:spcAft>
                <a:spcPts val="600"/>
              </a:spcAft>
              <a:defRPr/>
            </a:pPr>
            <a:r>
              <a:rPr lang="pt-BR"/>
              <a:t>Dr. M V V K Srinivas Prasad, K L E F</a:t>
            </a:r>
            <a:endParaRPr lang="en-US"/>
          </a:p>
        </p:txBody>
      </p:sp>
      <p:sp>
        <p:nvSpPr>
          <p:cNvPr id="7" name="Slide Number Placeholder 6">
            <a:extLst>
              <a:ext uri="{FF2B5EF4-FFF2-40B4-BE49-F238E27FC236}">
                <a16:creationId xmlns:a16="http://schemas.microsoft.com/office/drawing/2014/main" id="{8CA99C68-06B0-4B31-9EED-008DB0547FB9}"/>
              </a:ext>
            </a:extLst>
          </p:cNvPr>
          <p:cNvSpPr>
            <a:spLocks noGrp="1"/>
          </p:cNvSpPr>
          <p:nvPr>
            <p:ph type="sldNum" sz="quarter" idx="12"/>
          </p:nvPr>
        </p:nvSpPr>
        <p:spPr>
          <a:xfrm>
            <a:off x="6553200" y="6416675"/>
            <a:ext cx="2133600" cy="365125"/>
          </a:xfrm>
        </p:spPr>
        <p:txBody>
          <a:bodyPr anchor="ctr">
            <a:normAutofit/>
          </a:bodyPr>
          <a:lstStyle/>
          <a:p>
            <a:pPr>
              <a:spcAft>
                <a:spcPts val="600"/>
              </a:spcAft>
              <a:defRPr/>
            </a:pPr>
            <a:r>
              <a:rPr lang="en-US"/>
              <a:t>Confidential	                  </a:t>
            </a:r>
            <a:fld id="{E4BC7492-7B71-4730-8E91-F645D7F1A4B5}" type="slidenum">
              <a:rPr lang="en-US" smtClean="0"/>
              <a:pPr>
                <a:spcAft>
                  <a:spcPts val="600"/>
                </a:spcAft>
                <a:defRPr/>
              </a:pPr>
              <a:t>60</a:t>
            </a:fld>
            <a:endParaRPr lang="en-US"/>
          </a:p>
        </p:txBody>
      </p:sp>
      <p:sp>
        <p:nvSpPr>
          <p:cNvPr id="13" name="TextBox 12">
            <a:extLst>
              <a:ext uri="{FF2B5EF4-FFF2-40B4-BE49-F238E27FC236}">
                <a16:creationId xmlns:a16="http://schemas.microsoft.com/office/drawing/2014/main" id="{22078922-3F4A-4A0B-9450-8DC8AE01AB1D}"/>
              </a:ext>
            </a:extLst>
          </p:cNvPr>
          <p:cNvSpPr txBox="1"/>
          <p:nvPr/>
        </p:nvSpPr>
        <p:spPr>
          <a:xfrm>
            <a:off x="4876800" y="5791918"/>
            <a:ext cx="3657600" cy="461665"/>
          </a:xfrm>
          <a:prstGeom prst="rect">
            <a:avLst/>
          </a:prstGeom>
          <a:noFill/>
        </p:spPr>
        <p:txBody>
          <a:bodyPr wrap="square">
            <a:spAutoFit/>
          </a:bodyPr>
          <a:lstStyle/>
          <a:p>
            <a:r>
              <a:rPr lang="en-IN" sz="2400" b="1" dirty="0">
                <a:solidFill>
                  <a:schemeClr val="bg1"/>
                </a:solidFill>
              </a:rPr>
              <a:t>Arthur Holly Compton</a:t>
            </a:r>
            <a:endParaRPr lang="en-IN" sz="2400" dirty="0">
              <a:solidFill>
                <a:schemeClr val="bg1"/>
              </a:solidFill>
            </a:endParaRPr>
          </a:p>
        </p:txBody>
      </p:sp>
    </p:spTree>
    <p:extLst>
      <p:ext uri="{BB962C8B-B14F-4D97-AF65-F5344CB8AC3E}">
        <p14:creationId xmlns:p14="http://schemas.microsoft.com/office/powerpoint/2010/main" val="39402394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BDDAC89D-26DE-48CF-A5B8-281E273A8105}"/>
              </a:ext>
            </a:extLst>
          </p:cNvPr>
          <p:cNvSpPr>
            <a:spLocks noGrp="1" noChangeArrowheads="1"/>
          </p:cNvSpPr>
          <p:nvPr>
            <p:ph type="title"/>
          </p:nvPr>
        </p:nvSpPr>
        <p:spPr>
          <a:xfrm>
            <a:off x="-304800" y="533400"/>
            <a:ext cx="5181600" cy="515938"/>
          </a:xfrm>
        </p:spPr>
        <p:txBody>
          <a:bodyPr/>
          <a:lstStyle/>
          <a:p>
            <a:pPr>
              <a:defRPr/>
            </a:pPr>
            <a:r>
              <a:rPr lang="en-US" sz="3600" dirty="0">
                <a:latin typeface="Times New Roman" panose="02020603050405020304" pitchFamily="18" charset="0"/>
                <a:cs typeface="Times New Roman" panose="02020603050405020304" pitchFamily="18" charset="0"/>
              </a:rPr>
              <a:t>Compton Scattering</a:t>
            </a:r>
          </a:p>
        </p:txBody>
      </p:sp>
      <p:pic>
        <p:nvPicPr>
          <p:cNvPr id="25602" name="Picture 5" descr="38_10_Figure">
            <a:extLst>
              <a:ext uri="{FF2B5EF4-FFF2-40B4-BE49-F238E27FC236}">
                <a16:creationId xmlns:a16="http://schemas.microsoft.com/office/drawing/2014/main" id="{2A96F8FC-9EBD-4263-A7B7-458926DDE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322"/>
          <a:stretch>
            <a:fillRect/>
          </a:stretch>
        </p:blipFill>
        <p:spPr bwMode="auto">
          <a:xfrm>
            <a:off x="5105400" y="762000"/>
            <a:ext cx="3400425" cy="567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TextBox 1">
            <a:extLst>
              <a:ext uri="{FF2B5EF4-FFF2-40B4-BE49-F238E27FC236}">
                <a16:creationId xmlns:a16="http://schemas.microsoft.com/office/drawing/2014/main" id="{270E2E17-54F8-41D4-9355-DCAD17407E8B}"/>
              </a:ext>
            </a:extLst>
          </p:cNvPr>
          <p:cNvSpPr txBox="1">
            <a:spLocks noChangeArrowheads="1"/>
          </p:cNvSpPr>
          <p:nvPr/>
        </p:nvSpPr>
        <p:spPr bwMode="auto">
          <a:xfrm>
            <a:off x="152400" y="4845050"/>
            <a:ext cx="48768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a:r>
              <a:rPr lang="en-US" altLang="en-US" sz="2000" i="1" dirty="0"/>
              <a:t>Ans: In a classical (non-QM) physics picture: light is a wave and the final energy will be the same as the initial. Compton scattering is possible if light is composed of photons (</a:t>
            </a:r>
            <a:r>
              <a:rPr lang="en-US" altLang="en-US" sz="2000" i="1" dirty="0" err="1"/>
              <a:t>a.k.a</a:t>
            </a:r>
            <a:r>
              <a:rPr lang="en-US" altLang="en-US" sz="2000" i="1" dirty="0"/>
              <a:t> quanta).</a:t>
            </a:r>
          </a:p>
        </p:txBody>
      </p:sp>
      <p:sp>
        <p:nvSpPr>
          <p:cNvPr id="25604" name="TextBox 2">
            <a:extLst>
              <a:ext uri="{FF2B5EF4-FFF2-40B4-BE49-F238E27FC236}">
                <a16:creationId xmlns:a16="http://schemas.microsoft.com/office/drawing/2014/main" id="{104B96EC-6FFA-48C0-82EB-9134F95A12F2}"/>
              </a:ext>
            </a:extLst>
          </p:cNvPr>
          <p:cNvSpPr txBox="1">
            <a:spLocks noChangeArrowheads="1"/>
          </p:cNvSpPr>
          <p:nvPr/>
        </p:nvSpPr>
        <p:spPr bwMode="auto">
          <a:xfrm>
            <a:off x="152400" y="1057569"/>
            <a:ext cx="4724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a:r>
              <a:rPr lang="en-US" altLang="en-US" dirty="0"/>
              <a:t>Question: Why was the discovery of Compton scattering so important ?</a:t>
            </a:r>
          </a:p>
        </p:txBody>
      </p:sp>
      <p:pic>
        <p:nvPicPr>
          <p:cNvPr id="25605" name="Picture 1">
            <a:extLst>
              <a:ext uri="{FF2B5EF4-FFF2-40B4-BE49-F238E27FC236}">
                <a16:creationId xmlns:a16="http://schemas.microsoft.com/office/drawing/2014/main" id="{D04085EC-B7CA-4412-B844-D3D7EDF7F01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209800"/>
            <a:ext cx="1646238"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Box 2">
            <a:extLst>
              <a:ext uri="{FF2B5EF4-FFF2-40B4-BE49-F238E27FC236}">
                <a16:creationId xmlns:a16="http://schemas.microsoft.com/office/drawing/2014/main" id="{3F3F5DB2-E82E-4F9D-AF11-B5828ADCB3C8}"/>
              </a:ext>
            </a:extLst>
          </p:cNvPr>
          <p:cNvSpPr txBox="1">
            <a:spLocks noChangeArrowheads="1"/>
          </p:cNvSpPr>
          <p:nvPr/>
        </p:nvSpPr>
        <p:spPr bwMode="auto">
          <a:xfrm>
            <a:off x="1828800" y="2438400"/>
            <a:ext cx="32004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a:r>
              <a:rPr lang="en-US" altLang="en-US" sz="1600" dirty="0">
                <a:latin typeface="Times New Roman" panose="02020603050405020304" pitchFamily="18" charset="0"/>
                <a:cs typeface="Times New Roman" panose="02020603050405020304" pitchFamily="18" charset="0"/>
              </a:rPr>
              <a:t>The 1927 Nobel Prize in Physics was divided equally between Arthur Holly Compton </a:t>
            </a:r>
            <a:r>
              <a:rPr lang="en-US" altLang="en-US" sz="1600" i="1" dirty="0">
                <a:latin typeface="Times New Roman" panose="02020603050405020304" pitchFamily="18" charset="0"/>
                <a:cs typeface="Times New Roman" panose="02020603050405020304" pitchFamily="18" charset="0"/>
              </a:rPr>
              <a:t>"for his discovery of the effect named after him"</a:t>
            </a:r>
            <a:r>
              <a:rPr lang="en-US" altLang="en-US" sz="1600" dirty="0">
                <a:latin typeface="Times New Roman" panose="02020603050405020304" pitchFamily="18" charset="0"/>
                <a:cs typeface="Times New Roman" panose="02020603050405020304" pitchFamily="18" charset="0"/>
              </a:rPr>
              <a:t> and Charles Thomson Rees Wilson </a:t>
            </a:r>
            <a:r>
              <a:rPr lang="en-US" altLang="en-US" sz="1600" i="1" dirty="0">
                <a:latin typeface="Times New Roman" panose="02020603050405020304" pitchFamily="18" charset="0"/>
                <a:cs typeface="Times New Roman" panose="02020603050405020304" pitchFamily="18" charset="0"/>
              </a:rPr>
              <a:t>"for his method of making the paths of electrically charged particles visible by condensation of vapor"</a:t>
            </a:r>
            <a:r>
              <a:rPr lang="en-US" altLang="en-US" sz="2000" dirty="0"/>
              <a:t>.</a:t>
            </a:r>
          </a:p>
        </p:txBody>
      </p:sp>
      <p:sp>
        <p:nvSpPr>
          <p:cNvPr id="2" name="Date Placeholder 1">
            <a:extLst>
              <a:ext uri="{FF2B5EF4-FFF2-40B4-BE49-F238E27FC236}">
                <a16:creationId xmlns:a16="http://schemas.microsoft.com/office/drawing/2014/main" id="{1D5DE2CE-EC21-4716-8222-05C421D4C676}"/>
              </a:ext>
            </a:extLst>
          </p:cNvPr>
          <p:cNvSpPr>
            <a:spLocks noGrp="1"/>
          </p:cNvSpPr>
          <p:nvPr>
            <p:ph type="dt" sz="half" idx="10"/>
          </p:nvPr>
        </p:nvSpPr>
        <p:spPr/>
        <p:txBody>
          <a:bodyPr/>
          <a:lstStyle/>
          <a:p>
            <a:pPr>
              <a:defRPr/>
            </a:pPr>
            <a:fld id="{5569F7D1-5C2E-4E68-B985-3D29012F036A}" type="datetime1">
              <a:rPr lang="en-US" smtClean="0"/>
              <a:t>9/12/2020</a:t>
            </a:fld>
            <a:endParaRPr lang="en-US" dirty="0"/>
          </a:p>
        </p:txBody>
      </p:sp>
      <p:sp>
        <p:nvSpPr>
          <p:cNvPr id="3" name="Footer Placeholder 2">
            <a:extLst>
              <a:ext uri="{FF2B5EF4-FFF2-40B4-BE49-F238E27FC236}">
                <a16:creationId xmlns:a16="http://schemas.microsoft.com/office/drawing/2014/main" id="{842D5705-A88B-4D08-BF90-6D3DF4A76498}"/>
              </a:ext>
            </a:extLst>
          </p:cNvPr>
          <p:cNvSpPr>
            <a:spLocks noGrp="1"/>
          </p:cNvSpPr>
          <p:nvPr>
            <p:ph type="ftr" sz="quarter" idx="11"/>
          </p:nvPr>
        </p:nvSpPr>
        <p:spPr/>
        <p:txBody>
          <a:bodyPr/>
          <a:lstStyle/>
          <a:p>
            <a:pPr>
              <a:defRPr/>
            </a:pPr>
            <a:r>
              <a:rPr lang="pt-BR"/>
              <a:t>Dr. M V V K Srinivas Prasad, K L E F</a:t>
            </a:r>
            <a:endParaRPr lang="en-US" dirty="0"/>
          </a:p>
        </p:txBody>
      </p:sp>
      <p:sp>
        <p:nvSpPr>
          <p:cNvPr id="4" name="Slide Number Placeholder 3">
            <a:extLst>
              <a:ext uri="{FF2B5EF4-FFF2-40B4-BE49-F238E27FC236}">
                <a16:creationId xmlns:a16="http://schemas.microsoft.com/office/drawing/2014/main" id="{B3DEA698-6AA1-4B16-93C1-6620E14558C0}"/>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61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0AC565FD-1DF3-4299-A71B-353646E77FCC}"/>
              </a:ext>
            </a:extLst>
          </p:cNvPr>
          <p:cNvPicPr>
            <a:picLocks noChangeAspect="1"/>
          </p:cNvPicPr>
          <p:nvPr/>
        </p:nvPicPr>
        <p:blipFill>
          <a:blip r:embed="rId2"/>
          <a:stretch>
            <a:fillRect/>
          </a:stretch>
        </p:blipFill>
        <p:spPr>
          <a:xfrm>
            <a:off x="1141664" y="538823"/>
            <a:ext cx="6630736" cy="5755614"/>
          </a:xfrm>
          <a:prstGeom prst="rect">
            <a:avLst/>
          </a:prstGeom>
          <a:noFill/>
        </p:spPr>
      </p:pic>
      <p:sp>
        <p:nvSpPr>
          <p:cNvPr id="4" name="Date Placeholder 3">
            <a:extLst>
              <a:ext uri="{FF2B5EF4-FFF2-40B4-BE49-F238E27FC236}">
                <a16:creationId xmlns:a16="http://schemas.microsoft.com/office/drawing/2014/main" id="{A9F85AE3-5307-49F3-A50D-912B2082E93C}"/>
              </a:ext>
            </a:extLst>
          </p:cNvPr>
          <p:cNvSpPr>
            <a:spLocks noGrp="1"/>
          </p:cNvSpPr>
          <p:nvPr>
            <p:ph type="dt" sz="half" idx="10"/>
          </p:nvPr>
        </p:nvSpPr>
        <p:spPr>
          <a:xfrm>
            <a:off x="457200" y="6416675"/>
            <a:ext cx="2133600" cy="365125"/>
          </a:xfrm>
        </p:spPr>
        <p:txBody>
          <a:bodyPr anchor="ctr">
            <a:normAutofit/>
          </a:bodyPr>
          <a:lstStyle/>
          <a:p>
            <a:pPr>
              <a:spcAft>
                <a:spcPts val="600"/>
              </a:spcAft>
              <a:defRPr/>
            </a:pPr>
            <a:fld id="{5E6A9363-417C-4587-810D-0AEA214D4A0A}" type="datetime1">
              <a:rPr lang="en-US" smtClean="0"/>
              <a:t>9/12/2020</a:t>
            </a:fld>
            <a:endParaRPr lang="en-US"/>
          </a:p>
        </p:txBody>
      </p:sp>
      <p:sp>
        <p:nvSpPr>
          <p:cNvPr id="5" name="Footer Placeholder 4">
            <a:extLst>
              <a:ext uri="{FF2B5EF4-FFF2-40B4-BE49-F238E27FC236}">
                <a16:creationId xmlns:a16="http://schemas.microsoft.com/office/drawing/2014/main" id="{D56C64FF-993C-4138-8870-F8DF11EC6DB3}"/>
              </a:ext>
            </a:extLst>
          </p:cNvPr>
          <p:cNvSpPr>
            <a:spLocks noGrp="1"/>
          </p:cNvSpPr>
          <p:nvPr>
            <p:ph type="ftr" sz="quarter" idx="11"/>
          </p:nvPr>
        </p:nvSpPr>
        <p:spPr>
          <a:xfrm>
            <a:off x="3124200" y="6416675"/>
            <a:ext cx="2895600" cy="365125"/>
          </a:xfrm>
        </p:spPr>
        <p:txBody>
          <a:bodyPr anchor="ctr">
            <a:normAutofit/>
          </a:bodyPr>
          <a:lstStyle/>
          <a:p>
            <a:pPr>
              <a:spcAft>
                <a:spcPts val="600"/>
              </a:spcAft>
              <a:defRPr/>
            </a:pPr>
            <a:r>
              <a:rPr lang="pt-BR"/>
              <a:t>Dr. M V V K Srinivas Prasad, K L E F</a:t>
            </a:r>
            <a:endParaRPr lang="en-US"/>
          </a:p>
        </p:txBody>
      </p:sp>
      <p:sp>
        <p:nvSpPr>
          <p:cNvPr id="6" name="Slide Number Placeholder 5">
            <a:extLst>
              <a:ext uri="{FF2B5EF4-FFF2-40B4-BE49-F238E27FC236}">
                <a16:creationId xmlns:a16="http://schemas.microsoft.com/office/drawing/2014/main" id="{25D156A1-47CC-47D0-9BB3-1FD476024A32}"/>
              </a:ext>
            </a:extLst>
          </p:cNvPr>
          <p:cNvSpPr>
            <a:spLocks noGrp="1"/>
          </p:cNvSpPr>
          <p:nvPr>
            <p:ph type="sldNum" sz="quarter" idx="12"/>
          </p:nvPr>
        </p:nvSpPr>
        <p:spPr>
          <a:xfrm>
            <a:off x="6553200" y="6416675"/>
            <a:ext cx="2133600" cy="365125"/>
          </a:xfrm>
        </p:spPr>
        <p:txBody>
          <a:bodyPr anchor="ctr">
            <a:normAutofit/>
          </a:bodyPr>
          <a:lstStyle/>
          <a:p>
            <a:pPr>
              <a:spcAft>
                <a:spcPts val="600"/>
              </a:spcAft>
              <a:defRPr/>
            </a:pPr>
            <a:r>
              <a:rPr lang="en-US"/>
              <a:t>Confidential	                  </a:t>
            </a:r>
            <a:fld id="{8B8192B1-0A14-49F1-8AFE-BAF617026F7B}" type="slidenum">
              <a:rPr lang="en-US" smtClean="0"/>
              <a:pPr>
                <a:spcAft>
                  <a:spcPts val="600"/>
                </a:spcAft>
                <a:defRPr/>
              </a:pPr>
              <a:t>62</a:t>
            </a:fld>
            <a:endParaRPr lang="en-US"/>
          </a:p>
        </p:txBody>
      </p:sp>
      <p:pic>
        <p:nvPicPr>
          <p:cNvPr id="9" name="Picture 8">
            <a:extLst>
              <a:ext uri="{FF2B5EF4-FFF2-40B4-BE49-F238E27FC236}">
                <a16:creationId xmlns:a16="http://schemas.microsoft.com/office/drawing/2014/main" id="{6CD2AE3C-A540-454E-AB86-84921C12F55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00203" y="1295400"/>
            <a:ext cx="2415198"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6917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7CA19-274C-4856-B8E7-011A4FC40BA0}"/>
              </a:ext>
            </a:extLst>
          </p:cNvPr>
          <p:cNvSpPr>
            <a:spLocks noGrp="1"/>
          </p:cNvSpPr>
          <p:nvPr>
            <p:ph type="title"/>
          </p:nvPr>
        </p:nvSpPr>
        <p:spPr/>
        <p:txBody>
          <a:bodyPr/>
          <a:lstStyle/>
          <a:p>
            <a:r>
              <a:rPr lang="en-IN" sz="3600" dirty="0">
                <a:latin typeface="Times New Roman" panose="02020603050405020304" pitchFamily="18" charset="0"/>
                <a:cs typeface="Times New Roman" panose="02020603050405020304" pitchFamily="18" charset="0"/>
              </a:rPr>
              <a:t>Compton observed that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DA3946-F1FF-4F46-A491-E2585BE0A2C3}"/>
                  </a:ext>
                </a:extLst>
              </p:cNvPr>
              <p:cNvSpPr>
                <a:spLocks noGrp="1"/>
              </p:cNvSpPr>
              <p:nvPr>
                <p:ph idx="1"/>
              </p:nvPr>
            </p:nvSpPr>
            <p:spPr/>
            <p:txBody>
              <a:bodyPr/>
              <a:lstStyle/>
              <a:p>
                <a:pPr algn="just"/>
                <a:r>
                  <a:rPr lang="en-US" sz="3200" b="1" i="1" dirty="0">
                    <a:solidFill>
                      <a:srgbClr val="FF0000"/>
                    </a:solidFill>
                    <a:latin typeface="Times New Roman" panose="02020603050405020304" pitchFamily="18" charset="0"/>
                    <a:cs typeface="Times New Roman" panose="02020603050405020304" pitchFamily="18" charset="0"/>
                  </a:rPr>
                  <a:t>when a monochromatic beam of high frequency radiation (e.g., X-rays and γ-ray) is scattered by a substance, the scattered radiation contains two type of wavelengths one having same wavelength (</a:t>
                </a:r>
                <a:r>
                  <a:rPr lang="el-GR" sz="3200" b="1" i="1" dirty="0">
                    <a:solidFill>
                      <a:srgbClr val="FF0000"/>
                    </a:solidFill>
                    <a:latin typeface="Times New Roman" panose="02020603050405020304" pitchFamily="18" charset="0"/>
                    <a:cs typeface="Times New Roman" panose="02020603050405020304" pitchFamily="18" charset="0"/>
                  </a:rPr>
                  <a:t>λ</a:t>
                </a:r>
                <a:r>
                  <a:rPr lang="en-IN" sz="3200" b="1" i="1" dirty="0">
                    <a:solidFill>
                      <a:srgbClr val="FF0000"/>
                    </a:solidFill>
                    <a:latin typeface="Times New Roman" panose="02020603050405020304" pitchFamily="18" charset="0"/>
                    <a:cs typeface="Times New Roman" panose="02020603050405020304" pitchFamily="18" charset="0"/>
                  </a:rPr>
                  <a:t>) </a:t>
                </a:r>
                <a:r>
                  <a:rPr lang="en-US" sz="3200" b="1" i="1" dirty="0">
                    <a:solidFill>
                      <a:srgbClr val="FF0000"/>
                    </a:solidFill>
                    <a:latin typeface="Times New Roman" panose="02020603050405020304" pitchFamily="18" charset="0"/>
                    <a:cs typeface="Times New Roman" panose="02020603050405020304" pitchFamily="18" charset="0"/>
                  </a:rPr>
                  <a:t>as that of incident radiation while the other having the longer wavelength </a:t>
                </a:r>
                <a14:m>
                  <m:oMath xmlns:m="http://schemas.openxmlformats.org/officeDocument/2006/math">
                    <m:d>
                      <m:dPr>
                        <m:ctrlPr>
                          <a:rPr lang="en-US" sz="3200" b="1" i="1" smtClean="0">
                            <a:solidFill>
                              <a:srgbClr val="FF0000"/>
                            </a:solidFill>
                            <a:latin typeface="Cambria Math" panose="02040503050406030204" pitchFamily="18" charset="0"/>
                            <a:cs typeface="Times New Roman" panose="02020603050405020304" pitchFamily="18" charset="0"/>
                          </a:rPr>
                        </m:ctrlPr>
                      </m:dPr>
                      <m:e>
                        <m:sSup>
                          <m:sSupPr>
                            <m:ctrlPr>
                              <a:rPr lang="en-US" sz="3200" b="1" i="1" smtClean="0">
                                <a:solidFill>
                                  <a:srgbClr val="FF0000"/>
                                </a:solidFill>
                                <a:latin typeface="Cambria Math" panose="02040503050406030204" pitchFamily="18" charset="0"/>
                                <a:cs typeface="Times New Roman" panose="02020603050405020304" pitchFamily="18" charset="0"/>
                              </a:rPr>
                            </m:ctrlPr>
                          </m:sSupPr>
                          <m:e>
                            <m:r>
                              <a:rPr lang="en-US" sz="32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𝝀</m:t>
                            </m:r>
                          </m:e>
                          <m:sup>
                            <m:r>
                              <a:rPr lang="en-US" sz="32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up>
                        </m:sSup>
                      </m:e>
                    </m:d>
                  </m:oMath>
                </a14:m>
                <a:r>
                  <a:rPr lang="en-US" sz="3200" b="1" i="1" dirty="0">
                    <a:solidFill>
                      <a:srgbClr val="FF0000"/>
                    </a:solidFill>
                    <a:latin typeface="Times New Roman" panose="02020603050405020304" pitchFamily="18" charset="0"/>
                    <a:cs typeface="Times New Roman" panose="02020603050405020304" pitchFamily="18" charset="0"/>
                  </a:rPr>
                  <a:t> than that of incident radiation</a:t>
                </a:r>
                <a:r>
                  <a:rPr lang="en-US" sz="3200" b="1" dirty="0">
                    <a:solidFill>
                      <a:srgbClr val="FF0000"/>
                    </a:solidFill>
                    <a:latin typeface="Times New Roman" panose="02020603050405020304" pitchFamily="18" charset="0"/>
                    <a:cs typeface="Times New Roman" panose="02020603050405020304" pitchFamily="18" charset="0"/>
                  </a:rPr>
                  <a:t>s</a:t>
                </a:r>
                <a:r>
                  <a:rPr lang="en-US" sz="3200" b="1" dirty="0">
                    <a:solidFill>
                      <a:srgbClr val="000000"/>
                    </a:solidFill>
                    <a:latin typeface="Times New Roman" panose="02020603050405020304" pitchFamily="18" charset="0"/>
                    <a:cs typeface="Times New Roman" panose="02020603050405020304" pitchFamily="18" charset="0"/>
                  </a:rPr>
                  <a:t>.</a:t>
                </a:r>
                <a:r>
                  <a:rPr lang="en-US" sz="3200" dirty="0">
                    <a:solidFill>
                      <a:srgbClr val="000000"/>
                    </a:solidFill>
                    <a:latin typeface="Times New Roman" panose="02020603050405020304" pitchFamily="18" charset="0"/>
                    <a:cs typeface="Times New Roman" panose="02020603050405020304" pitchFamily="18" charset="0"/>
                  </a:rPr>
                  <a:t> This effect is known as Compton Effect.</a:t>
                </a:r>
              </a:p>
              <a:p>
                <a:pPr algn="just"/>
                <a:endParaRPr lang="en-IN" dirty="0"/>
              </a:p>
            </p:txBody>
          </p:sp>
        </mc:Choice>
        <mc:Fallback xmlns="">
          <p:sp>
            <p:nvSpPr>
              <p:cNvPr id="3" name="Content Placeholder 2">
                <a:extLst>
                  <a:ext uri="{FF2B5EF4-FFF2-40B4-BE49-F238E27FC236}">
                    <a16:creationId xmlns:a16="http://schemas.microsoft.com/office/drawing/2014/main" id="{50DA3946-F1FF-4F46-A491-E2585BE0A2C3}"/>
                  </a:ext>
                </a:extLst>
              </p:cNvPr>
              <p:cNvSpPr>
                <a:spLocks noGrp="1" noRot="1" noChangeAspect="1" noMove="1" noResize="1" noEditPoints="1" noAdjustHandles="1" noChangeArrowheads="1" noChangeShapeType="1" noTextEdit="1"/>
              </p:cNvSpPr>
              <p:nvPr>
                <p:ph idx="1"/>
              </p:nvPr>
            </p:nvSpPr>
            <p:spPr>
              <a:blipFill>
                <a:blip r:embed="rId2"/>
                <a:stretch>
                  <a:fillRect l="-1704" t="-1697" r="-1852"/>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67FE41ED-A89D-4345-BC44-70BFD48EE420}"/>
              </a:ext>
            </a:extLst>
          </p:cNvPr>
          <p:cNvSpPr>
            <a:spLocks noGrp="1"/>
          </p:cNvSpPr>
          <p:nvPr>
            <p:ph type="dt" sz="half" idx="10"/>
          </p:nvPr>
        </p:nvSpPr>
        <p:spPr/>
        <p:txBody>
          <a:bodyPr/>
          <a:lstStyle/>
          <a:p>
            <a:pPr>
              <a:defRPr/>
            </a:pPr>
            <a:fld id="{45A3944F-270C-47DA-B4F2-ABCA8FC34B6C}" type="datetime1">
              <a:rPr lang="en-US" smtClean="0"/>
              <a:t>9/12/2020</a:t>
            </a:fld>
            <a:endParaRPr lang="en-US" dirty="0"/>
          </a:p>
        </p:txBody>
      </p:sp>
      <p:sp>
        <p:nvSpPr>
          <p:cNvPr id="5" name="Footer Placeholder 4">
            <a:extLst>
              <a:ext uri="{FF2B5EF4-FFF2-40B4-BE49-F238E27FC236}">
                <a16:creationId xmlns:a16="http://schemas.microsoft.com/office/drawing/2014/main" id="{497046F3-A3C6-4EEE-ABAD-151B6E9D9CA2}"/>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F33C4881-7142-4EB1-ADE0-3572DE779D5C}"/>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63</a:t>
            </a:fld>
            <a:endParaRPr lang="en-US"/>
          </a:p>
        </p:txBody>
      </p:sp>
    </p:spTree>
    <p:extLst>
      <p:ext uri="{BB962C8B-B14F-4D97-AF65-F5344CB8AC3E}">
        <p14:creationId xmlns:p14="http://schemas.microsoft.com/office/powerpoint/2010/main" val="12100510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E4516-B3F4-48AF-92F3-1080AE830BA6}"/>
              </a:ext>
            </a:extLst>
          </p:cNvPr>
          <p:cNvSpPr>
            <a:spLocks noGrp="1"/>
          </p:cNvSpPr>
          <p:nvPr>
            <p:ph type="title"/>
          </p:nvPr>
        </p:nvSpPr>
        <p:spPr>
          <a:xfrm>
            <a:off x="304800" y="550627"/>
            <a:ext cx="2971800" cy="655638"/>
          </a:xfrm>
        </p:spPr>
        <p:txBody>
          <a:bodyPr/>
          <a:lstStyle/>
          <a:p>
            <a:r>
              <a:rPr lang="en-IN" sz="3200" dirty="0">
                <a:latin typeface="Times New Roman" panose="02020603050405020304" pitchFamily="18" charset="0"/>
                <a:cs typeface="Times New Roman" panose="02020603050405020304" pitchFamily="18" charset="0"/>
              </a:rPr>
              <a:t>Before </a:t>
            </a:r>
            <a:br>
              <a:rPr lang="en-IN" sz="3200"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Collision</a:t>
            </a:r>
          </a:p>
        </p:txBody>
      </p:sp>
      <p:sp>
        <p:nvSpPr>
          <p:cNvPr id="4" name="Date Placeholder 3">
            <a:extLst>
              <a:ext uri="{FF2B5EF4-FFF2-40B4-BE49-F238E27FC236}">
                <a16:creationId xmlns:a16="http://schemas.microsoft.com/office/drawing/2014/main" id="{2B66524E-351E-490E-A628-6DC5628CC15C}"/>
              </a:ext>
            </a:extLst>
          </p:cNvPr>
          <p:cNvSpPr>
            <a:spLocks noGrp="1"/>
          </p:cNvSpPr>
          <p:nvPr>
            <p:ph type="dt" sz="half" idx="10"/>
          </p:nvPr>
        </p:nvSpPr>
        <p:spPr/>
        <p:txBody>
          <a:bodyPr/>
          <a:lstStyle/>
          <a:p>
            <a:pPr>
              <a:defRPr/>
            </a:pPr>
            <a:fld id="{0910A146-87CD-45DF-B024-034141468385}" type="datetime1">
              <a:rPr lang="en-US" smtClean="0"/>
              <a:t>9/12/2020</a:t>
            </a:fld>
            <a:endParaRPr lang="en-US" dirty="0"/>
          </a:p>
        </p:txBody>
      </p:sp>
      <p:sp>
        <p:nvSpPr>
          <p:cNvPr id="5" name="Footer Placeholder 4">
            <a:extLst>
              <a:ext uri="{FF2B5EF4-FFF2-40B4-BE49-F238E27FC236}">
                <a16:creationId xmlns:a16="http://schemas.microsoft.com/office/drawing/2014/main" id="{B2623DD4-6D75-4455-9D0E-0976052143CC}"/>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DABA0215-B8A5-4CB4-BD4D-734356EA159A}"/>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64</a:t>
            </a:fld>
            <a:endParaRPr lang="en-US"/>
          </a:p>
        </p:txBody>
      </p:sp>
      <p:sp>
        <p:nvSpPr>
          <p:cNvPr id="9" name="Title 1">
            <a:extLst>
              <a:ext uri="{FF2B5EF4-FFF2-40B4-BE49-F238E27FC236}">
                <a16:creationId xmlns:a16="http://schemas.microsoft.com/office/drawing/2014/main" id="{A3752C44-7D9D-465D-A706-D6152E97D2FA}"/>
              </a:ext>
            </a:extLst>
          </p:cNvPr>
          <p:cNvSpPr txBox="1">
            <a:spLocks/>
          </p:cNvSpPr>
          <p:nvPr/>
        </p:nvSpPr>
        <p:spPr bwMode="auto">
          <a:xfrm>
            <a:off x="4724400" y="550627"/>
            <a:ext cx="2971800" cy="6556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E46C0A"/>
                </a:solidFill>
                <a:latin typeface="+mj-lt"/>
                <a:ea typeface="+mj-ea"/>
                <a:cs typeface="+mj-cs"/>
              </a:defRPr>
            </a:lvl1pPr>
            <a:lvl2pPr algn="ctr" rtl="0" eaLnBrk="0" fontAlgn="base" hangingPunct="0">
              <a:spcBef>
                <a:spcPct val="0"/>
              </a:spcBef>
              <a:spcAft>
                <a:spcPct val="0"/>
              </a:spcAft>
              <a:defRPr sz="4400">
                <a:solidFill>
                  <a:srgbClr val="E46C0A"/>
                </a:solidFill>
                <a:latin typeface="Arial" charset="0"/>
              </a:defRPr>
            </a:lvl2pPr>
            <a:lvl3pPr algn="ctr" rtl="0" eaLnBrk="0" fontAlgn="base" hangingPunct="0">
              <a:spcBef>
                <a:spcPct val="0"/>
              </a:spcBef>
              <a:spcAft>
                <a:spcPct val="0"/>
              </a:spcAft>
              <a:defRPr sz="4400">
                <a:solidFill>
                  <a:srgbClr val="E46C0A"/>
                </a:solidFill>
                <a:latin typeface="Arial" charset="0"/>
              </a:defRPr>
            </a:lvl3pPr>
            <a:lvl4pPr algn="ctr" rtl="0" eaLnBrk="0" fontAlgn="base" hangingPunct="0">
              <a:spcBef>
                <a:spcPct val="0"/>
              </a:spcBef>
              <a:spcAft>
                <a:spcPct val="0"/>
              </a:spcAft>
              <a:defRPr sz="4400">
                <a:solidFill>
                  <a:srgbClr val="E46C0A"/>
                </a:solidFill>
                <a:latin typeface="Arial" charset="0"/>
              </a:defRPr>
            </a:lvl4pPr>
            <a:lvl5pPr algn="ctr" rtl="0" eaLnBrk="0" fontAlgn="base" hangingPunct="0">
              <a:spcBef>
                <a:spcPct val="0"/>
              </a:spcBef>
              <a:spcAft>
                <a:spcPct val="0"/>
              </a:spcAft>
              <a:defRPr sz="4400">
                <a:solidFill>
                  <a:srgbClr val="E46C0A"/>
                </a:solidFill>
                <a:latin typeface="Arial" charset="0"/>
              </a:defRPr>
            </a:lvl5pPr>
            <a:lvl6pPr marL="457200" algn="ctr" rtl="0" fontAlgn="base">
              <a:spcBef>
                <a:spcPct val="0"/>
              </a:spcBef>
              <a:spcAft>
                <a:spcPct val="0"/>
              </a:spcAft>
              <a:defRPr sz="4400">
                <a:solidFill>
                  <a:srgbClr val="E46C0A"/>
                </a:solidFill>
                <a:latin typeface="Arial" charset="0"/>
              </a:defRPr>
            </a:lvl6pPr>
            <a:lvl7pPr marL="914400" algn="ctr" rtl="0" fontAlgn="base">
              <a:spcBef>
                <a:spcPct val="0"/>
              </a:spcBef>
              <a:spcAft>
                <a:spcPct val="0"/>
              </a:spcAft>
              <a:defRPr sz="4400">
                <a:solidFill>
                  <a:srgbClr val="E46C0A"/>
                </a:solidFill>
                <a:latin typeface="Arial" charset="0"/>
              </a:defRPr>
            </a:lvl7pPr>
            <a:lvl8pPr marL="1371600" algn="ctr" rtl="0" fontAlgn="base">
              <a:spcBef>
                <a:spcPct val="0"/>
              </a:spcBef>
              <a:spcAft>
                <a:spcPct val="0"/>
              </a:spcAft>
              <a:defRPr sz="4400">
                <a:solidFill>
                  <a:srgbClr val="E46C0A"/>
                </a:solidFill>
                <a:latin typeface="Arial" charset="0"/>
              </a:defRPr>
            </a:lvl8pPr>
            <a:lvl9pPr marL="1828800" algn="ctr" rtl="0" fontAlgn="base">
              <a:spcBef>
                <a:spcPct val="0"/>
              </a:spcBef>
              <a:spcAft>
                <a:spcPct val="0"/>
              </a:spcAft>
              <a:defRPr sz="4400">
                <a:solidFill>
                  <a:srgbClr val="E46C0A"/>
                </a:solidFill>
                <a:latin typeface="Arial" charset="0"/>
              </a:defRPr>
            </a:lvl9pPr>
          </a:lstStyle>
          <a:p>
            <a:r>
              <a:rPr lang="en-IN" sz="3200" dirty="0">
                <a:latin typeface="Times New Roman" panose="02020603050405020304" pitchFamily="18" charset="0"/>
                <a:cs typeface="Times New Roman" panose="02020603050405020304" pitchFamily="18" charset="0"/>
              </a:rPr>
              <a:t>After </a:t>
            </a:r>
            <a:br>
              <a:rPr lang="en-IN" sz="3200"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Collision</a:t>
            </a:r>
          </a:p>
        </p:txBody>
      </p:sp>
      <p:sp>
        <p:nvSpPr>
          <p:cNvPr id="13" name="Rectangle 4">
            <a:extLst>
              <a:ext uri="{FF2B5EF4-FFF2-40B4-BE49-F238E27FC236}">
                <a16:creationId xmlns:a16="http://schemas.microsoft.com/office/drawing/2014/main" id="{7AFE5092-5FA8-40BE-81DE-D006BB64831C}"/>
              </a:ext>
            </a:extLst>
          </p:cNvPr>
          <p:cNvSpPr>
            <a:spLocks noGrp="1" noChangeAspect="1" noChangeArrowheads="1"/>
          </p:cNvSpPr>
          <p:nvPr isPhoto="1"/>
        </p:nvSpPr>
        <p:spPr bwMode="auto">
          <a:xfrm>
            <a:off x="533400" y="1409557"/>
            <a:ext cx="7315200" cy="5165809"/>
          </a:xfrm>
          <a:prstGeom prst="rect">
            <a:avLst/>
          </a:prstGeom>
          <a:blipFill dpi="0" rotWithShape="1">
            <a:blip r:embed="rId2"/>
            <a:srcRect/>
            <a:stretch>
              <a:fillRect r="-25"/>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pic>
        <p:nvPicPr>
          <p:cNvPr id="15" name="Picture 14">
            <a:extLst>
              <a:ext uri="{FF2B5EF4-FFF2-40B4-BE49-F238E27FC236}">
                <a16:creationId xmlns:a16="http://schemas.microsoft.com/office/drawing/2014/main" id="{D5C8FDD2-5334-48CD-B18B-C50AD4A050A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905000"/>
            <a:ext cx="2415198"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8461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a:extLst>
              <a:ext uri="{FF2B5EF4-FFF2-40B4-BE49-F238E27FC236}">
                <a16:creationId xmlns:a16="http://schemas.microsoft.com/office/drawing/2014/main" id="{F248F25D-1B8A-4225-B5DC-719B25B7F965}"/>
              </a:ext>
            </a:extLst>
          </p:cNvPr>
          <p:cNvSpPr>
            <a:spLocks noGrp="1" noChangeArrowheads="1"/>
          </p:cNvSpPr>
          <p:nvPr>
            <p:ph type="body" idx="1"/>
          </p:nvPr>
        </p:nvSpPr>
        <p:spPr>
          <a:xfrm>
            <a:off x="-314325" y="1133475"/>
            <a:ext cx="5114925" cy="4733925"/>
          </a:xfrm>
        </p:spPr>
        <p:txBody>
          <a:bodyPr/>
          <a:lstStyle/>
          <a:p>
            <a:pPr lvl="1" algn="just">
              <a:lnSpc>
                <a:spcPct val="95000"/>
              </a:lnSpc>
              <a:spcBef>
                <a:spcPct val="20000"/>
              </a:spcBef>
              <a:buFontTx/>
              <a:buChar char="•"/>
            </a:pPr>
            <a:r>
              <a:rPr lang="en-US" altLang="en-US" sz="2200" dirty="0">
                <a:solidFill>
                  <a:schemeClr val="tx1"/>
                </a:solidFill>
                <a:ea typeface="ＭＳ Ｐゴシック" panose="020B0600070205080204" pitchFamily="34" charset="-128"/>
              </a:rPr>
              <a:t>In the Compton experiment,            x rays are scattered from electrons. The scattered x rays have a longer wavelength than the incident x rays, and the scattered wavelength depends on the scattering angle ϕ.</a:t>
            </a:r>
          </a:p>
          <a:p>
            <a:pPr lvl="1" algn="just">
              <a:lnSpc>
                <a:spcPct val="95000"/>
              </a:lnSpc>
              <a:spcBef>
                <a:spcPct val="20000"/>
              </a:spcBef>
              <a:buFontTx/>
              <a:buChar char="•"/>
            </a:pPr>
            <a:endParaRPr lang="en-US" altLang="en-US" sz="2200" dirty="0">
              <a:solidFill>
                <a:schemeClr val="tx1"/>
              </a:solidFill>
              <a:ea typeface="ＭＳ Ｐゴシック" panose="020B0600070205080204" pitchFamily="34" charset="-128"/>
            </a:endParaRPr>
          </a:p>
          <a:p>
            <a:pPr lvl="1" algn="just">
              <a:lnSpc>
                <a:spcPct val="95000"/>
              </a:lnSpc>
              <a:spcBef>
                <a:spcPct val="20000"/>
              </a:spcBef>
              <a:buFontTx/>
              <a:buChar char="•"/>
            </a:pPr>
            <a:r>
              <a:rPr lang="en-US" altLang="en-US" sz="2200" dirty="0">
                <a:solidFill>
                  <a:schemeClr val="tx1"/>
                </a:solidFill>
                <a:ea typeface="ＭＳ Ｐゴシック" panose="020B0600070205080204" pitchFamily="34" charset="-128"/>
              </a:rPr>
              <a:t>Explanation: When an incident photon collides with an electron, it transfers some of its energy to the electron. </a:t>
            </a:r>
            <a:r>
              <a:rPr lang="en-US" altLang="en-US" sz="2200" i="1" dirty="0">
                <a:solidFill>
                  <a:schemeClr val="tx1"/>
                </a:solidFill>
                <a:ea typeface="ＭＳ Ｐゴシック" panose="020B0600070205080204" pitchFamily="34" charset="-128"/>
              </a:rPr>
              <a:t>The scattered photon has less energy and a longer wavelength than the incident photon.</a:t>
            </a:r>
          </a:p>
        </p:txBody>
      </p:sp>
      <p:pic>
        <p:nvPicPr>
          <p:cNvPr id="27651" name="Picture 5" descr="38_10_Figure">
            <a:extLst>
              <a:ext uri="{FF2B5EF4-FFF2-40B4-BE49-F238E27FC236}">
                <a16:creationId xmlns:a16="http://schemas.microsoft.com/office/drawing/2014/main" id="{5F77DB1D-70D5-495F-B379-EBB000C0C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322"/>
          <a:stretch>
            <a:fillRect/>
          </a:stretch>
        </p:blipFill>
        <p:spPr bwMode="auto">
          <a:xfrm>
            <a:off x="5105400" y="762000"/>
            <a:ext cx="3400425" cy="567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2F2C6F6B-01B8-4F34-BD17-FBF6207B8284}"/>
              </a:ext>
            </a:extLst>
          </p:cNvPr>
          <p:cNvSpPr>
            <a:spLocks noGrp="1" noChangeArrowheads="1"/>
          </p:cNvSpPr>
          <p:nvPr>
            <p:ph type="title"/>
          </p:nvPr>
        </p:nvSpPr>
        <p:spPr>
          <a:xfrm>
            <a:off x="-304800" y="533400"/>
            <a:ext cx="5181600" cy="515938"/>
          </a:xfrm>
        </p:spPr>
        <p:txBody>
          <a:bodyPr/>
          <a:lstStyle/>
          <a:p>
            <a:pPr>
              <a:defRPr/>
            </a:pPr>
            <a:r>
              <a:rPr lang="en-US" sz="3600" dirty="0">
                <a:latin typeface="Times New Roman" panose="02020603050405020304" pitchFamily="18" charset="0"/>
                <a:cs typeface="Times New Roman" panose="02020603050405020304" pitchFamily="18" charset="0"/>
              </a:rPr>
              <a:t>Compton Scattering</a:t>
            </a:r>
          </a:p>
        </p:txBody>
      </p:sp>
      <p:sp>
        <p:nvSpPr>
          <p:cNvPr id="2" name="Date Placeholder 1">
            <a:extLst>
              <a:ext uri="{FF2B5EF4-FFF2-40B4-BE49-F238E27FC236}">
                <a16:creationId xmlns:a16="http://schemas.microsoft.com/office/drawing/2014/main" id="{4F11FA33-56C7-4864-BE75-518472443E1E}"/>
              </a:ext>
            </a:extLst>
          </p:cNvPr>
          <p:cNvSpPr>
            <a:spLocks noGrp="1"/>
          </p:cNvSpPr>
          <p:nvPr>
            <p:ph type="dt" sz="half" idx="10"/>
          </p:nvPr>
        </p:nvSpPr>
        <p:spPr/>
        <p:txBody>
          <a:bodyPr/>
          <a:lstStyle/>
          <a:p>
            <a:pPr>
              <a:defRPr/>
            </a:pPr>
            <a:fld id="{1898CE21-3E5C-4773-A1A4-DB5713A8FE0E}" type="datetime1">
              <a:rPr lang="en-US" smtClean="0"/>
              <a:t>9/12/2020</a:t>
            </a:fld>
            <a:endParaRPr lang="en-US" dirty="0"/>
          </a:p>
        </p:txBody>
      </p:sp>
      <p:sp>
        <p:nvSpPr>
          <p:cNvPr id="3" name="Footer Placeholder 2">
            <a:extLst>
              <a:ext uri="{FF2B5EF4-FFF2-40B4-BE49-F238E27FC236}">
                <a16:creationId xmlns:a16="http://schemas.microsoft.com/office/drawing/2014/main" id="{71B5A289-8D35-493A-B34C-897094380121}"/>
              </a:ext>
            </a:extLst>
          </p:cNvPr>
          <p:cNvSpPr>
            <a:spLocks noGrp="1"/>
          </p:cNvSpPr>
          <p:nvPr>
            <p:ph type="ftr" sz="quarter" idx="11"/>
          </p:nvPr>
        </p:nvSpPr>
        <p:spPr/>
        <p:txBody>
          <a:bodyPr/>
          <a:lstStyle/>
          <a:p>
            <a:pPr>
              <a:defRPr/>
            </a:pPr>
            <a:r>
              <a:rPr lang="pt-BR"/>
              <a:t>Dr. M V V K Srinivas Prasad, K L E F</a:t>
            </a:r>
            <a:endParaRPr lang="en-US" dirty="0"/>
          </a:p>
        </p:txBody>
      </p:sp>
      <p:sp>
        <p:nvSpPr>
          <p:cNvPr id="4" name="Slide Number Placeholder 3">
            <a:extLst>
              <a:ext uri="{FF2B5EF4-FFF2-40B4-BE49-F238E27FC236}">
                <a16:creationId xmlns:a16="http://schemas.microsoft.com/office/drawing/2014/main" id="{054C9BDD-1162-4C97-BEB9-84118AA1160D}"/>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5BE26-CB36-489A-A884-1AE970758798}"/>
              </a:ext>
            </a:extLst>
          </p:cNvPr>
          <p:cNvSpPr>
            <a:spLocks noGrp="1"/>
          </p:cNvSpPr>
          <p:nvPr>
            <p:ph type="title"/>
          </p:nvPr>
        </p:nvSpPr>
        <p:spPr/>
        <p:txBody>
          <a:bodyPr/>
          <a:lstStyle/>
          <a:p>
            <a:r>
              <a:rPr lang="en-IN" dirty="0"/>
              <a:t>Assumptions</a:t>
            </a:r>
          </a:p>
        </p:txBody>
      </p:sp>
      <p:sp>
        <p:nvSpPr>
          <p:cNvPr id="3" name="Content Placeholder 2">
            <a:extLst>
              <a:ext uri="{FF2B5EF4-FFF2-40B4-BE49-F238E27FC236}">
                <a16:creationId xmlns:a16="http://schemas.microsoft.com/office/drawing/2014/main" id="{680A8F34-CAF6-4E87-83F1-07B1BD7A1DFA}"/>
              </a:ext>
            </a:extLst>
          </p:cNvPr>
          <p:cNvSpPr>
            <a:spLocks noGrp="1"/>
          </p:cNvSpPr>
          <p:nvPr>
            <p:ph idx="1"/>
          </p:nvPr>
        </p:nvSpPr>
        <p:spPr>
          <a:xfrm>
            <a:off x="457200" y="1219200"/>
            <a:ext cx="8229600" cy="5029200"/>
          </a:xfrm>
        </p:spPr>
        <p:txBody>
          <a:bodyPr/>
          <a:lstStyle/>
          <a:p>
            <a:pPr algn="just"/>
            <a:r>
              <a:rPr lang="en-IN" sz="2800" dirty="0">
                <a:solidFill>
                  <a:schemeClr val="tx1"/>
                </a:solidFill>
                <a:latin typeface="Times New Roman" panose="02020603050405020304" pitchFamily="18" charset="0"/>
                <a:cs typeface="Times New Roman" panose="02020603050405020304" pitchFamily="18" charset="0"/>
              </a:rPr>
              <a:t>Incident X-rays or EM radiations consists of photons of same energy.</a:t>
            </a:r>
          </a:p>
          <a:p>
            <a:pPr algn="just"/>
            <a:endParaRPr lang="en-IN" sz="2800" dirty="0">
              <a:solidFill>
                <a:schemeClr val="tx1"/>
              </a:solidFill>
              <a:latin typeface="Times New Roman" panose="02020603050405020304" pitchFamily="18" charset="0"/>
              <a:cs typeface="Times New Roman" panose="02020603050405020304" pitchFamily="18" charset="0"/>
            </a:endParaRPr>
          </a:p>
          <a:p>
            <a:pPr algn="just"/>
            <a:r>
              <a:rPr lang="en-IN" sz="2800" dirty="0">
                <a:solidFill>
                  <a:schemeClr val="tx1"/>
                </a:solidFill>
                <a:latin typeface="Times New Roman" panose="02020603050405020304" pitchFamily="18" charset="0"/>
                <a:cs typeface="Times New Roman" panose="02020603050405020304" pitchFamily="18" charset="0"/>
              </a:rPr>
              <a:t>Scattered electrons are assumed to be free particles.</a:t>
            </a:r>
          </a:p>
          <a:p>
            <a:pPr algn="just"/>
            <a:endParaRPr lang="en-IN" sz="2800" dirty="0">
              <a:solidFill>
                <a:schemeClr val="tx1"/>
              </a:solidFill>
              <a:latin typeface="Times New Roman" panose="02020603050405020304" pitchFamily="18" charset="0"/>
              <a:cs typeface="Times New Roman" panose="02020603050405020304" pitchFamily="18" charset="0"/>
            </a:endParaRPr>
          </a:p>
          <a:p>
            <a:pPr algn="just"/>
            <a:r>
              <a:rPr lang="en-IN" sz="2800" dirty="0">
                <a:solidFill>
                  <a:schemeClr val="tx1"/>
                </a:solidFill>
                <a:latin typeface="Times New Roman" panose="02020603050405020304" pitchFamily="18" charset="0"/>
                <a:cs typeface="Times New Roman" panose="02020603050405020304" pitchFamily="18" charset="0"/>
              </a:rPr>
              <a:t>The electrons of the scattering material are assumed to be at rest.</a:t>
            </a:r>
          </a:p>
          <a:p>
            <a:pPr algn="just"/>
            <a:endParaRPr lang="en-IN" sz="2800" dirty="0">
              <a:solidFill>
                <a:schemeClr val="tx1"/>
              </a:solidFill>
              <a:latin typeface="Times New Roman" panose="02020603050405020304" pitchFamily="18" charset="0"/>
              <a:cs typeface="Times New Roman" panose="02020603050405020304" pitchFamily="18" charset="0"/>
            </a:endParaRPr>
          </a:p>
          <a:p>
            <a:pPr algn="just"/>
            <a:r>
              <a:rPr lang="en-IN" sz="2800" dirty="0">
                <a:solidFill>
                  <a:schemeClr val="tx1"/>
                </a:solidFill>
                <a:latin typeface="Times New Roman" panose="02020603050405020304" pitchFamily="18" charset="0"/>
                <a:cs typeface="Times New Roman" panose="02020603050405020304" pitchFamily="18" charset="0"/>
              </a:rPr>
              <a:t>Collisions between incident X-ray photon and free electrons are perfectly elastic.</a:t>
            </a:r>
          </a:p>
        </p:txBody>
      </p:sp>
      <p:sp>
        <p:nvSpPr>
          <p:cNvPr id="4" name="Date Placeholder 3">
            <a:extLst>
              <a:ext uri="{FF2B5EF4-FFF2-40B4-BE49-F238E27FC236}">
                <a16:creationId xmlns:a16="http://schemas.microsoft.com/office/drawing/2014/main" id="{E1FFEF3F-8F18-4CB7-B9BE-1345B8885686}"/>
              </a:ext>
            </a:extLst>
          </p:cNvPr>
          <p:cNvSpPr>
            <a:spLocks noGrp="1"/>
          </p:cNvSpPr>
          <p:nvPr>
            <p:ph type="dt" sz="half" idx="10"/>
          </p:nvPr>
        </p:nvSpPr>
        <p:spPr/>
        <p:txBody>
          <a:bodyPr/>
          <a:lstStyle/>
          <a:p>
            <a:pPr>
              <a:defRPr/>
            </a:pPr>
            <a:fld id="{6DD440F0-8C0D-474D-A1AD-0A3E85F2D0F1}" type="datetime1">
              <a:rPr lang="en-US" smtClean="0"/>
              <a:t>9/12/2020</a:t>
            </a:fld>
            <a:endParaRPr lang="en-US" dirty="0"/>
          </a:p>
        </p:txBody>
      </p:sp>
      <p:sp>
        <p:nvSpPr>
          <p:cNvPr id="5" name="Footer Placeholder 4">
            <a:extLst>
              <a:ext uri="{FF2B5EF4-FFF2-40B4-BE49-F238E27FC236}">
                <a16:creationId xmlns:a16="http://schemas.microsoft.com/office/drawing/2014/main" id="{F4BF4FFB-8197-4964-9DBA-7D9612098305}"/>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99159E26-33D0-4F8B-A292-9831DC83C352}"/>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66</a:t>
            </a:fld>
            <a:endParaRPr lang="en-US"/>
          </a:p>
        </p:txBody>
      </p:sp>
    </p:spTree>
    <p:extLst>
      <p:ext uri="{BB962C8B-B14F-4D97-AF65-F5344CB8AC3E}">
        <p14:creationId xmlns:p14="http://schemas.microsoft.com/office/powerpoint/2010/main" val="154708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1270E2B-0F94-4A04-9671-3904D8D57625}"/>
              </a:ext>
            </a:extLst>
          </p:cNvPr>
          <p:cNvSpPr>
            <a:spLocks noGrp="1"/>
          </p:cNvSpPr>
          <p:nvPr>
            <p:ph type="title"/>
          </p:nvPr>
        </p:nvSpPr>
        <p:spPr>
          <a:xfrm>
            <a:off x="457200" y="487362"/>
            <a:ext cx="7391400" cy="655638"/>
          </a:xfrm>
        </p:spPr>
        <p:txBody>
          <a:bodyPr/>
          <a:lstStyle/>
          <a:p>
            <a:endParaRPr lang="en-US"/>
          </a:p>
        </p:txBody>
      </p:sp>
      <p:pic>
        <p:nvPicPr>
          <p:cNvPr id="7" name="Picture 6">
            <a:extLst>
              <a:ext uri="{FF2B5EF4-FFF2-40B4-BE49-F238E27FC236}">
                <a16:creationId xmlns:a16="http://schemas.microsoft.com/office/drawing/2014/main" id="{FD59AB49-16AD-4062-BAB3-FFDCA5E7942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06287" y="1295400"/>
            <a:ext cx="6531426" cy="5029200"/>
          </a:xfrm>
          <a:prstGeom prst="rect">
            <a:avLst/>
          </a:prstGeom>
          <a:solidFill>
            <a:srgbClr val="FFFFFF"/>
          </a:solidFill>
        </p:spPr>
      </p:pic>
      <p:sp>
        <p:nvSpPr>
          <p:cNvPr id="4" name="Date Placeholder 3">
            <a:extLst>
              <a:ext uri="{FF2B5EF4-FFF2-40B4-BE49-F238E27FC236}">
                <a16:creationId xmlns:a16="http://schemas.microsoft.com/office/drawing/2014/main" id="{64C6CAB6-5F90-4C15-B4C2-5274701D03E3}"/>
              </a:ext>
            </a:extLst>
          </p:cNvPr>
          <p:cNvSpPr>
            <a:spLocks noGrp="1"/>
          </p:cNvSpPr>
          <p:nvPr>
            <p:ph type="dt" sz="half" idx="10"/>
          </p:nvPr>
        </p:nvSpPr>
        <p:spPr>
          <a:xfrm>
            <a:off x="457200" y="6416675"/>
            <a:ext cx="2133600" cy="365125"/>
          </a:xfrm>
        </p:spPr>
        <p:txBody>
          <a:bodyPr anchor="ctr">
            <a:normAutofit/>
          </a:bodyPr>
          <a:lstStyle/>
          <a:p>
            <a:pPr>
              <a:spcAft>
                <a:spcPts val="600"/>
              </a:spcAft>
              <a:defRPr/>
            </a:pPr>
            <a:fld id="{EB637A2F-C8AA-49E3-8415-A5177DF2C987}" type="datetime1">
              <a:rPr lang="en-US" smtClean="0"/>
              <a:t>9/12/2020</a:t>
            </a:fld>
            <a:endParaRPr lang="en-US"/>
          </a:p>
        </p:txBody>
      </p:sp>
      <p:sp>
        <p:nvSpPr>
          <p:cNvPr id="5" name="Footer Placeholder 4">
            <a:extLst>
              <a:ext uri="{FF2B5EF4-FFF2-40B4-BE49-F238E27FC236}">
                <a16:creationId xmlns:a16="http://schemas.microsoft.com/office/drawing/2014/main" id="{E8179F9B-0BAB-4A5A-BD77-49F14BF1A612}"/>
              </a:ext>
            </a:extLst>
          </p:cNvPr>
          <p:cNvSpPr>
            <a:spLocks noGrp="1"/>
          </p:cNvSpPr>
          <p:nvPr>
            <p:ph type="ftr" sz="quarter" idx="11"/>
          </p:nvPr>
        </p:nvSpPr>
        <p:spPr>
          <a:xfrm>
            <a:off x="3124200" y="6416675"/>
            <a:ext cx="2895600" cy="365125"/>
          </a:xfrm>
        </p:spPr>
        <p:txBody>
          <a:bodyPr anchor="ctr">
            <a:normAutofit/>
          </a:bodyPr>
          <a:lstStyle/>
          <a:p>
            <a:pPr>
              <a:spcAft>
                <a:spcPts val="600"/>
              </a:spcAft>
              <a:defRPr/>
            </a:pPr>
            <a:r>
              <a:rPr lang="pt-BR"/>
              <a:t>Dr. M V V K Srinivas Prasad, K L E F</a:t>
            </a:r>
            <a:endParaRPr lang="en-US"/>
          </a:p>
        </p:txBody>
      </p:sp>
      <p:sp>
        <p:nvSpPr>
          <p:cNvPr id="6" name="Slide Number Placeholder 5">
            <a:extLst>
              <a:ext uri="{FF2B5EF4-FFF2-40B4-BE49-F238E27FC236}">
                <a16:creationId xmlns:a16="http://schemas.microsoft.com/office/drawing/2014/main" id="{E35D40DC-93CB-46D1-9FB5-D5E636539C1C}"/>
              </a:ext>
            </a:extLst>
          </p:cNvPr>
          <p:cNvSpPr>
            <a:spLocks noGrp="1"/>
          </p:cNvSpPr>
          <p:nvPr>
            <p:ph type="sldNum" sz="quarter" idx="12"/>
          </p:nvPr>
        </p:nvSpPr>
        <p:spPr>
          <a:xfrm>
            <a:off x="6553200" y="6416675"/>
            <a:ext cx="2133600" cy="365125"/>
          </a:xfrm>
        </p:spPr>
        <p:txBody>
          <a:bodyPr anchor="ctr">
            <a:normAutofit/>
          </a:bodyPr>
          <a:lstStyle/>
          <a:p>
            <a:pPr>
              <a:spcAft>
                <a:spcPts val="600"/>
              </a:spcAft>
              <a:defRPr/>
            </a:pPr>
            <a:r>
              <a:rPr lang="en-US"/>
              <a:t>Confidential	                  </a:t>
            </a:r>
            <a:fld id="{8B8192B1-0A14-49F1-8AFE-BAF617026F7B}" type="slidenum">
              <a:rPr lang="en-US" smtClean="0"/>
              <a:pPr>
                <a:spcAft>
                  <a:spcPts val="600"/>
                </a:spcAft>
                <a:defRPr/>
              </a:pPr>
              <a:t>67</a:t>
            </a:fld>
            <a:endParaRPr lang="en-US"/>
          </a:p>
        </p:txBody>
      </p:sp>
    </p:spTree>
    <p:extLst>
      <p:ext uri="{BB962C8B-B14F-4D97-AF65-F5344CB8AC3E}">
        <p14:creationId xmlns:p14="http://schemas.microsoft.com/office/powerpoint/2010/main" val="39107617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FCC45-2822-4C92-A776-0826EEC0150D}"/>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99153D6A-7D0E-4050-ABCB-963D07996652}"/>
              </a:ext>
            </a:extLst>
          </p:cNvPr>
          <p:cNvSpPr>
            <a:spLocks noGrp="1"/>
          </p:cNvSpPr>
          <p:nvPr>
            <p:ph type="dt" sz="half" idx="10"/>
          </p:nvPr>
        </p:nvSpPr>
        <p:spPr/>
        <p:txBody>
          <a:bodyPr/>
          <a:lstStyle/>
          <a:p>
            <a:pPr>
              <a:defRPr/>
            </a:pPr>
            <a:fld id="{1530270D-7073-4CDB-BEDF-DDC2BA448414}" type="datetime1">
              <a:rPr lang="en-US" smtClean="0"/>
              <a:t>9/12/2020</a:t>
            </a:fld>
            <a:endParaRPr lang="en-US" dirty="0"/>
          </a:p>
        </p:txBody>
      </p:sp>
      <p:sp>
        <p:nvSpPr>
          <p:cNvPr id="5" name="Footer Placeholder 4">
            <a:extLst>
              <a:ext uri="{FF2B5EF4-FFF2-40B4-BE49-F238E27FC236}">
                <a16:creationId xmlns:a16="http://schemas.microsoft.com/office/drawing/2014/main" id="{DF3B6F9D-AEFB-44C2-A2C6-B0E50253F8F3}"/>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43D55061-62DC-41B3-B95E-AD59294E0056}"/>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68</a:t>
            </a:fld>
            <a:endParaRPr lang="en-US"/>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129CB222-F2A6-415C-B3C4-393A7694F650}"/>
                  </a:ext>
                </a:extLst>
              </p:cNvPr>
              <p:cNvGraphicFramePr>
                <a:graphicFrameLocks noGrp="1"/>
              </p:cNvGraphicFramePr>
              <p:nvPr>
                <p:extLst>
                  <p:ext uri="{D42A27DB-BD31-4B8C-83A1-F6EECF244321}">
                    <p14:modId xmlns:p14="http://schemas.microsoft.com/office/powerpoint/2010/main" val="3241215434"/>
                  </p:ext>
                </p:extLst>
              </p:nvPr>
            </p:nvGraphicFramePr>
            <p:xfrm>
              <a:off x="381000" y="1219200"/>
              <a:ext cx="8305799" cy="5171873"/>
            </p:xfrm>
            <a:graphic>
              <a:graphicData uri="http://schemas.openxmlformats.org/drawingml/2006/table">
                <a:tbl>
                  <a:tblPr firstRow="1" bandRow="1">
                    <a:tableStyleId>{5C22544A-7EE6-4342-B048-85BDC9FD1C3A}</a:tableStyleId>
                  </a:tblPr>
                  <a:tblGrid>
                    <a:gridCol w="3369217">
                      <a:extLst>
                        <a:ext uri="{9D8B030D-6E8A-4147-A177-3AD203B41FA5}">
                          <a16:colId xmlns:a16="http://schemas.microsoft.com/office/drawing/2014/main" val="3340681583"/>
                        </a:ext>
                      </a:extLst>
                    </a:gridCol>
                    <a:gridCol w="2468291">
                      <a:extLst>
                        <a:ext uri="{9D8B030D-6E8A-4147-A177-3AD203B41FA5}">
                          <a16:colId xmlns:a16="http://schemas.microsoft.com/office/drawing/2014/main" val="2710460204"/>
                        </a:ext>
                      </a:extLst>
                    </a:gridCol>
                    <a:gridCol w="2468291">
                      <a:extLst>
                        <a:ext uri="{9D8B030D-6E8A-4147-A177-3AD203B41FA5}">
                          <a16:colId xmlns:a16="http://schemas.microsoft.com/office/drawing/2014/main" val="756386067"/>
                        </a:ext>
                      </a:extLst>
                    </a:gridCol>
                  </a:tblGrid>
                  <a:tr h="408357">
                    <a:tc gridSpan="3">
                      <a:txBody>
                        <a:bodyPr/>
                        <a:lstStyle/>
                        <a:p>
                          <a:pPr algn="ctr"/>
                          <a:r>
                            <a:rPr lang="en-IN" sz="2400" dirty="0"/>
                            <a:t>Before Collision</a:t>
                          </a:r>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239579622"/>
                      </a:ext>
                    </a:extLst>
                  </a:tr>
                  <a:tr h="408357">
                    <a:tc>
                      <a:txBody>
                        <a:bodyPr/>
                        <a:lstStyle/>
                        <a:p>
                          <a:pPr algn="ctr"/>
                          <a:endParaRPr lang="en-IN" sz="2400" b="1" dirty="0"/>
                        </a:p>
                      </a:txBody>
                      <a:tcPr/>
                    </a:tc>
                    <a:tc>
                      <a:txBody>
                        <a:bodyPr/>
                        <a:lstStyle/>
                        <a:p>
                          <a:pPr algn="ctr"/>
                          <a:r>
                            <a:rPr lang="en-IN" sz="2400" b="1" dirty="0"/>
                            <a:t>Photon</a:t>
                          </a:r>
                        </a:p>
                      </a:txBody>
                      <a:tcPr anchor="ctr"/>
                    </a:tc>
                    <a:tc>
                      <a:txBody>
                        <a:bodyPr/>
                        <a:lstStyle/>
                        <a:p>
                          <a:pPr algn="ctr"/>
                          <a:r>
                            <a:rPr lang="en-IN" sz="2400" b="1" dirty="0"/>
                            <a:t>Electron</a:t>
                          </a:r>
                        </a:p>
                      </a:txBody>
                      <a:tcPr anchor="ctr"/>
                    </a:tc>
                    <a:extLst>
                      <a:ext uri="{0D108BD9-81ED-4DB2-BD59-A6C34878D82A}">
                        <a16:rowId xmlns:a16="http://schemas.microsoft.com/office/drawing/2014/main" val="3930868693"/>
                      </a:ext>
                    </a:extLst>
                  </a:tr>
                  <a:tr h="408357">
                    <a:tc>
                      <a:txBody>
                        <a:bodyPr/>
                        <a:lstStyle/>
                        <a:p>
                          <a:r>
                            <a:rPr lang="en-IN" b="0" dirty="0"/>
                            <a:t>Energy</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h</m:t>
                                </m:r>
                                <m:r>
                                  <a:rPr lang="en-IN" b="0" i="1" smtClean="0">
                                    <a:latin typeface="Cambria Math" panose="02040503050406030204" pitchFamily="18" charset="0"/>
                                    <a:ea typeface="Cambria Math" panose="02040503050406030204" pitchFamily="18" charset="0"/>
                                  </a:rPr>
                                  <m:t>𝜈</m:t>
                                </m:r>
                              </m:oMath>
                            </m:oMathPara>
                          </a14:m>
                          <a:endParaRPr lang="en-IN" b="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𝑚</m:t>
                                    </m:r>
                                  </m:e>
                                  <m:sub>
                                    <m:r>
                                      <a:rPr lang="en-IN" b="0" i="1" smtClean="0">
                                        <a:latin typeface="Cambria Math" panose="02040503050406030204" pitchFamily="18" charset="0"/>
                                      </a:rPr>
                                      <m:t>𝑜</m:t>
                                    </m:r>
                                  </m:sub>
                                </m:sSub>
                                <m:sSup>
                                  <m:sSupPr>
                                    <m:ctrlPr>
                                      <a:rPr lang="en-IN" b="0" i="1" smtClean="0">
                                        <a:latin typeface="Cambria Math" panose="02040503050406030204" pitchFamily="18" charset="0"/>
                                      </a:rPr>
                                    </m:ctrlPr>
                                  </m:sSupPr>
                                  <m:e>
                                    <m:r>
                                      <a:rPr lang="en-IN" b="0" i="1" smtClean="0">
                                        <a:latin typeface="Cambria Math" panose="02040503050406030204" pitchFamily="18" charset="0"/>
                                      </a:rPr>
                                      <m:t>𝑐</m:t>
                                    </m:r>
                                  </m:e>
                                  <m:sup>
                                    <m:r>
                                      <a:rPr lang="en-IN" b="0" i="1" smtClean="0">
                                        <a:latin typeface="Cambria Math" panose="02040503050406030204" pitchFamily="18" charset="0"/>
                                      </a:rPr>
                                      <m:t>2</m:t>
                                    </m:r>
                                  </m:sup>
                                </m:sSup>
                              </m:oMath>
                            </m:oMathPara>
                          </a14:m>
                          <a:endParaRPr lang="en-IN" b="0" dirty="0"/>
                        </a:p>
                      </a:txBody>
                      <a:tcPr anchor="ctr"/>
                    </a:tc>
                    <a:extLst>
                      <a:ext uri="{0D108BD9-81ED-4DB2-BD59-A6C34878D82A}">
                        <a16:rowId xmlns:a16="http://schemas.microsoft.com/office/drawing/2014/main" val="3605910265"/>
                      </a:ext>
                    </a:extLst>
                  </a:tr>
                  <a:tr h="674279">
                    <a:tc>
                      <a:txBody>
                        <a:bodyPr/>
                        <a:lstStyle/>
                        <a:p>
                          <a:r>
                            <a:rPr lang="en-IN" b="0" dirty="0"/>
                            <a:t>Momentum along X- axis</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h</m:t>
                                    </m:r>
                                    <m:r>
                                      <a:rPr lang="en-IN" b="0" i="1" smtClean="0">
                                        <a:latin typeface="Cambria Math" panose="02040503050406030204" pitchFamily="18" charset="0"/>
                                        <a:ea typeface="Cambria Math" panose="02040503050406030204" pitchFamily="18" charset="0"/>
                                      </a:rPr>
                                      <m:t>𝜈</m:t>
                                    </m:r>
                                  </m:num>
                                  <m:den>
                                    <m:r>
                                      <a:rPr lang="en-IN" b="0" i="1" smtClean="0">
                                        <a:latin typeface="Cambria Math" panose="02040503050406030204" pitchFamily="18" charset="0"/>
                                      </a:rPr>
                                      <m:t>𝑐</m:t>
                                    </m:r>
                                  </m:den>
                                </m:f>
                              </m:oMath>
                            </m:oMathPara>
                          </a14:m>
                          <a:endParaRPr lang="en-IN" b="0" dirty="0"/>
                        </a:p>
                      </a:txBody>
                      <a:tcPr anchor="ctr"/>
                    </a:tc>
                    <a:tc>
                      <a:txBody>
                        <a:bodyPr/>
                        <a:lstStyle/>
                        <a:p>
                          <a:pPr algn="ctr"/>
                          <a:r>
                            <a:rPr lang="en-IN" b="0" dirty="0"/>
                            <a:t>0</a:t>
                          </a:r>
                        </a:p>
                      </a:txBody>
                      <a:tcPr anchor="ctr"/>
                    </a:tc>
                    <a:extLst>
                      <a:ext uri="{0D108BD9-81ED-4DB2-BD59-A6C34878D82A}">
                        <a16:rowId xmlns:a16="http://schemas.microsoft.com/office/drawing/2014/main" val="3559301539"/>
                      </a:ext>
                    </a:extLst>
                  </a:tr>
                  <a:tr h="408357">
                    <a:tc>
                      <a:txBody>
                        <a:bodyPr/>
                        <a:lstStyle/>
                        <a:p>
                          <a:r>
                            <a:rPr lang="en-IN" b="0" dirty="0"/>
                            <a:t>Momentum along Y-axis</a:t>
                          </a:r>
                        </a:p>
                      </a:txBody>
                      <a:tcPr anchor="ctr"/>
                    </a:tc>
                    <a:tc>
                      <a:txBody>
                        <a:bodyPr/>
                        <a:lstStyle/>
                        <a:p>
                          <a:pPr algn="ctr"/>
                          <a:r>
                            <a:rPr lang="en-IN" b="0" dirty="0"/>
                            <a:t>0</a:t>
                          </a:r>
                        </a:p>
                      </a:txBody>
                      <a:tcPr anchor="ctr"/>
                    </a:tc>
                    <a:tc>
                      <a:txBody>
                        <a:bodyPr/>
                        <a:lstStyle/>
                        <a:p>
                          <a:pPr algn="ctr"/>
                          <a:r>
                            <a:rPr lang="en-IN" b="0" dirty="0"/>
                            <a:t>0</a:t>
                          </a:r>
                        </a:p>
                      </a:txBody>
                      <a:tcPr anchor="ctr"/>
                    </a:tc>
                    <a:extLst>
                      <a:ext uri="{0D108BD9-81ED-4DB2-BD59-A6C34878D82A}">
                        <a16:rowId xmlns:a16="http://schemas.microsoft.com/office/drawing/2014/main" val="1587727808"/>
                      </a:ext>
                    </a:extLst>
                  </a:tr>
                  <a:tr h="408357">
                    <a:tc gridSpan="3">
                      <a:txBody>
                        <a:bodyPr/>
                        <a:lstStyle/>
                        <a:p>
                          <a:pPr marL="0" algn="ctr" defTabSz="914400" rtl="0" eaLnBrk="1" latinLnBrk="0" hangingPunct="1"/>
                          <a:r>
                            <a:rPr lang="en-IN" sz="2400" b="1" kern="1200" dirty="0">
                              <a:solidFill>
                                <a:schemeClr val="lt1"/>
                              </a:solidFill>
                              <a:latin typeface="+mn-lt"/>
                              <a:ea typeface="+mn-ea"/>
                              <a:cs typeface="+mn-cs"/>
                            </a:rPr>
                            <a:t>After Collision</a:t>
                          </a:r>
                        </a:p>
                      </a:txBody>
                      <a:tcPr>
                        <a:solidFill>
                          <a:srgbClr val="0070C0"/>
                        </a:solidFill>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553164794"/>
                      </a:ext>
                    </a:extLst>
                  </a:tr>
                  <a:tr h="408357">
                    <a:tc>
                      <a:txBody>
                        <a:bodyPr/>
                        <a:lstStyle/>
                        <a:p>
                          <a:pPr algn="ctr"/>
                          <a:endParaRPr lang="en-IN" sz="2400" b="1" dirty="0"/>
                        </a:p>
                      </a:txBody>
                      <a:tcPr/>
                    </a:tc>
                    <a:tc>
                      <a:txBody>
                        <a:bodyPr/>
                        <a:lstStyle/>
                        <a:p>
                          <a:pPr algn="ctr"/>
                          <a:r>
                            <a:rPr lang="en-IN" sz="2400" b="1" dirty="0"/>
                            <a:t>Photon</a:t>
                          </a:r>
                        </a:p>
                      </a:txBody>
                      <a:tcPr anchor="ctr"/>
                    </a:tc>
                    <a:tc>
                      <a:txBody>
                        <a:bodyPr/>
                        <a:lstStyle/>
                        <a:p>
                          <a:pPr algn="ctr"/>
                          <a:r>
                            <a:rPr lang="en-IN" sz="2400" b="1" dirty="0"/>
                            <a:t>Electron</a:t>
                          </a:r>
                        </a:p>
                      </a:txBody>
                      <a:tcPr anchor="ctr"/>
                    </a:tc>
                    <a:extLst>
                      <a:ext uri="{0D108BD9-81ED-4DB2-BD59-A6C34878D82A}">
                        <a16:rowId xmlns:a16="http://schemas.microsoft.com/office/drawing/2014/main" val="323231007"/>
                      </a:ext>
                    </a:extLst>
                  </a:tr>
                  <a:tr h="414020">
                    <a:tc>
                      <a:txBody>
                        <a:bodyPr/>
                        <a:lstStyle/>
                        <a:p>
                          <a:r>
                            <a:rPr lang="en-IN" b="0" dirty="0"/>
                            <a:t>Energy</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h</m:t>
                                </m:r>
                                <m:sSup>
                                  <m:sSupPr>
                                    <m:ctrlPr>
                                      <a:rPr lang="en-IN" b="0" i="1" smtClean="0">
                                        <a:latin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𝜈</m:t>
                                    </m:r>
                                  </m:e>
                                  <m:sup>
                                    <m:r>
                                      <a:rPr lang="en-IN" b="0" i="1" smtClean="0">
                                        <a:latin typeface="Cambria Math" panose="02040503050406030204" pitchFamily="18" charset="0"/>
                                        <a:ea typeface="Cambria Math" panose="02040503050406030204" pitchFamily="18" charset="0"/>
                                      </a:rPr>
                                      <m:t>∕</m:t>
                                    </m:r>
                                  </m:sup>
                                </m:sSup>
                              </m:oMath>
                            </m:oMathPara>
                          </a14:m>
                          <a:endParaRPr lang="en-IN" b="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𝑚</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𝑐</m:t>
                                    </m:r>
                                  </m:e>
                                  <m:sup>
                                    <m:r>
                                      <a:rPr lang="en-IN" b="0" i="1" smtClean="0">
                                        <a:latin typeface="Cambria Math" panose="02040503050406030204" pitchFamily="18" charset="0"/>
                                      </a:rPr>
                                      <m:t>2</m:t>
                                    </m:r>
                                  </m:sup>
                                </m:sSup>
                              </m:oMath>
                            </m:oMathPara>
                          </a14:m>
                          <a:endParaRPr lang="en-IN" b="0" dirty="0"/>
                        </a:p>
                      </a:txBody>
                      <a:tcPr anchor="ctr"/>
                    </a:tc>
                    <a:extLst>
                      <a:ext uri="{0D108BD9-81ED-4DB2-BD59-A6C34878D82A}">
                        <a16:rowId xmlns:a16="http://schemas.microsoft.com/office/drawing/2014/main" val="1100846207"/>
                      </a:ext>
                    </a:extLst>
                  </a:tr>
                  <a:tr h="719030">
                    <a:tc>
                      <a:txBody>
                        <a:bodyPr/>
                        <a:lstStyle/>
                        <a:p>
                          <a:r>
                            <a:rPr lang="en-IN" b="0" dirty="0"/>
                            <a:t>Momentum along X- axis</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h</m:t>
                                    </m:r>
                                    <m:sSup>
                                      <m:sSupPr>
                                        <m:ctrlPr>
                                          <a:rPr lang="en-IN" b="0" i="1" smtClean="0">
                                            <a:latin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𝜈</m:t>
                                        </m:r>
                                      </m:e>
                                      <m:sup>
                                        <m:r>
                                          <a:rPr lang="en-IN" b="0" i="1" smtClean="0">
                                            <a:latin typeface="Cambria Math" panose="02040503050406030204" pitchFamily="18" charset="0"/>
                                            <a:ea typeface="Cambria Math" panose="02040503050406030204" pitchFamily="18" charset="0"/>
                                          </a:rPr>
                                          <m:t>∕</m:t>
                                        </m:r>
                                      </m:sup>
                                    </m:sSup>
                                  </m:num>
                                  <m:den>
                                    <m:r>
                                      <a:rPr lang="en-IN" b="0" i="1" smtClean="0">
                                        <a:latin typeface="Cambria Math" panose="02040503050406030204" pitchFamily="18" charset="0"/>
                                      </a:rPr>
                                      <m:t>𝑐</m:t>
                                    </m:r>
                                  </m:den>
                                </m:f>
                                <m:r>
                                  <a:rPr lang="en-IN" b="0" i="1" smtClean="0">
                                    <a:latin typeface="Cambria Math" panose="02040503050406030204" pitchFamily="18" charset="0"/>
                                  </a:rPr>
                                  <m:t>𝑐𝑜𝑠</m:t>
                                </m:r>
                                <m:r>
                                  <a:rPr lang="en-IN" b="0" i="1" smtClean="0">
                                    <a:latin typeface="Cambria Math" panose="02040503050406030204" pitchFamily="18" charset="0"/>
                                    <a:ea typeface="Cambria Math" panose="02040503050406030204" pitchFamily="18" charset="0"/>
                                  </a:rPr>
                                  <m:t>𝜙</m:t>
                                </m:r>
                              </m:oMath>
                            </m:oMathPara>
                          </a14:m>
                          <a:endParaRPr lang="en-IN" b="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𝑚𝑣𝑐𝑜𝑠</m:t>
                                </m:r>
                                <m:r>
                                  <a:rPr lang="en-IN" b="0" i="1" smtClean="0">
                                    <a:latin typeface="Cambria Math" panose="02040503050406030204" pitchFamily="18" charset="0"/>
                                    <a:ea typeface="Cambria Math" panose="02040503050406030204" pitchFamily="18" charset="0"/>
                                  </a:rPr>
                                  <m:t>𝜃</m:t>
                                </m:r>
                              </m:oMath>
                            </m:oMathPara>
                          </a14:m>
                          <a:endParaRPr lang="en-IN" b="0" dirty="0"/>
                        </a:p>
                      </a:txBody>
                      <a:tcPr anchor="ctr"/>
                    </a:tc>
                    <a:extLst>
                      <a:ext uri="{0D108BD9-81ED-4DB2-BD59-A6C34878D82A}">
                        <a16:rowId xmlns:a16="http://schemas.microsoft.com/office/drawing/2014/main" val="635913096"/>
                      </a:ext>
                    </a:extLst>
                  </a:tr>
                  <a:tr h="719030">
                    <a:tc>
                      <a:txBody>
                        <a:bodyPr/>
                        <a:lstStyle/>
                        <a:p>
                          <a:r>
                            <a:rPr lang="en-IN" b="0" dirty="0"/>
                            <a:t>Momentum along Y-axis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h</m:t>
                                    </m:r>
                                    <m:sSup>
                                      <m:sSupPr>
                                        <m:ctrlPr>
                                          <a:rPr lang="en-IN" b="0" i="1" smtClean="0">
                                            <a:latin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𝜈</m:t>
                                        </m:r>
                                      </m:e>
                                      <m:sup>
                                        <m:r>
                                          <a:rPr lang="en-IN" b="0" i="1" smtClean="0">
                                            <a:latin typeface="Cambria Math" panose="02040503050406030204" pitchFamily="18" charset="0"/>
                                            <a:ea typeface="Cambria Math" panose="02040503050406030204" pitchFamily="18" charset="0"/>
                                          </a:rPr>
                                          <m:t>∕</m:t>
                                        </m:r>
                                      </m:sup>
                                    </m:sSup>
                                  </m:num>
                                  <m:den>
                                    <m:r>
                                      <a:rPr lang="en-IN" b="0" i="1" smtClean="0">
                                        <a:latin typeface="Cambria Math" panose="02040503050406030204" pitchFamily="18" charset="0"/>
                                      </a:rPr>
                                      <m:t>𝑐</m:t>
                                    </m:r>
                                  </m:den>
                                </m:f>
                                <m:r>
                                  <a:rPr lang="en-IN" b="0" i="1" smtClean="0">
                                    <a:latin typeface="Cambria Math" panose="02040503050406030204" pitchFamily="18" charset="0"/>
                                  </a:rPr>
                                  <m:t>𝑠𝑖𝑛</m:t>
                                </m:r>
                                <m:r>
                                  <a:rPr lang="en-IN" b="0" i="1" smtClean="0">
                                    <a:latin typeface="Cambria Math" panose="02040503050406030204" pitchFamily="18" charset="0"/>
                                    <a:ea typeface="Cambria Math" panose="02040503050406030204" pitchFamily="18" charset="0"/>
                                  </a:rPr>
                                  <m:t>𝜙</m:t>
                                </m:r>
                              </m:oMath>
                            </m:oMathPara>
                          </a14:m>
                          <a:endParaRPr lang="en-IN" b="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𝑚𝑣𝑠𝑖𝑛</m:t>
                                </m:r>
                                <m:r>
                                  <a:rPr lang="en-IN" b="0" i="1" smtClean="0">
                                    <a:latin typeface="Cambria Math" panose="02040503050406030204" pitchFamily="18" charset="0"/>
                                    <a:ea typeface="Cambria Math" panose="02040503050406030204" pitchFamily="18" charset="0"/>
                                  </a:rPr>
                                  <m:t>𝜃</m:t>
                                </m:r>
                              </m:oMath>
                            </m:oMathPara>
                          </a14:m>
                          <a:endParaRPr lang="en-IN" b="0" dirty="0"/>
                        </a:p>
                      </a:txBody>
                      <a:tcPr anchor="ctr"/>
                    </a:tc>
                    <a:extLst>
                      <a:ext uri="{0D108BD9-81ED-4DB2-BD59-A6C34878D82A}">
                        <a16:rowId xmlns:a16="http://schemas.microsoft.com/office/drawing/2014/main" val="1105948837"/>
                      </a:ext>
                    </a:extLst>
                  </a:tr>
                </a:tbl>
              </a:graphicData>
            </a:graphic>
          </p:graphicFrame>
        </mc:Choice>
        <mc:Fallback xmlns="">
          <p:graphicFrame>
            <p:nvGraphicFramePr>
              <p:cNvPr id="7" name="Table 7">
                <a:extLst>
                  <a:ext uri="{FF2B5EF4-FFF2-40B4-BE49-F238E27FC236}">
                    <a16:creationId xmlns:a16="http://schemas.microsoft.com/office/drawing/2014/main" id="{129CB222-F2A6-415C-B3C4-393A7694F650}"/>
                  </a:ext>
                </a:extLst>
              </p:cNvPr>
              <p:cNvGraphicFramePr>
                <a:graphicFrameLocks noGrp="1"/>
              </p:cNvGraphicFramePr>
              <p:nvPr>
                <p:extLst>
                  <p:ext uri="{D42A27DB-BD31-4B8C-83A1-F6EECF244321}">
                    <p14:modId xmlns:p14="http://schemas.microsoft.com/office/powerpoint/2010/main" val="3241215434"/>
                  </p:ext>
                </p:extLst>
              </p:nvPr>
            </p:nvGraphicFramePr>
            <p:xfrm>
              <a:off x="381000" y="1219200"/>
              <a:ext cx="8305799" cy="5171873"/>
            </p:xfrm>
            <a:graphic>
              <a:graphicData uri="http://schemas.openxmlformats.org/drawingml/2006/table">
                <a:tbl>
                  <a:tblPr firstRow="1" bandRow="1">
                    <a:tableStyleId>{5C22544A-7EE6-4342-B048-85BDC9FD1C3A}</a:tableStyleId>
                  </a:tblPr>
                  <a:tblGrid>
                    <a:gridCol w="3369217">
                      <a:extLst>
                        <a:ext uri="{9D8B030D-6E8A-4147-A177-3AD203B41FA5}">
                          <a16:colId xmlns:a16="http://schemas.microsoft.com/office/drawing/2014/main" val="3340681583"/>
                        </a:ext>
                      </a:extLst>
                    </a:gridCol>
                    <a:gridCol w="2468291">
                      <a:extLst>
                        <a:ext uri="{9D8B030D-6E8A-4147-A177-3AD203B41FA5}">
                          <a16:colId xmlns:a16="http://schemas.microsoft.com/office/drawing/2014/main" val="2710460204"/>
                        </a:ext>
                      </a:extLst>
                    </a:gridCol>
                    <a:gridCol w="2468291">
                      <a:extLst>
                        <a:ext uri="{9D8B030D-6E8A-4147-A177-3AD203B41FA5}">
                          <a16:colId xmlns:a16="http://schemas.microsoft.com/office/drawing/2014/main" val="756386067"/>
                        </a:ext>
                      </a:extLst>
                    </a:gridCol>
                  </a:tblGrid>
                  <a:tr h="457200">
                    <a:tc gridSpan="3">
                      <a:txBody>
                        <a:bodyPr/>
                        <a:lstStyle/>
                        <a:p>
                          <a:pPr algn="ctr"/>
                          <a:r>
                            <a:rPr lang="en-IN" sz="2400" dirty="0"/>
                            <a:t>Before Collision</a:t>
                          </a:r>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239579622"/>
                      </a:ext>
                    </a:extLst>
                  </a:tr>
                  <a:tr h="457200">
                    <a:tc>
                      <a:txBody>
                        <a:bodyPr/>
                        <a:lstStyle/>
                        <a:p>
                          <a:pPr algn="ctr"/>
                          <a:endParaRPr lang="en-IN" sz="2400" b="1" dirty="0"/>
                        </a:p>
                      </a:txBody>
                      <a:tcPr/>
                    </a:tc>
                    <a:tc>
                      <a:txBody>
                        <a:bodyPr/>
                        <a:lstStyle/>
                        <a:p>
                          <a:pPr algn="ctr"/>
                          <a:r>
                            <a:rPr lang="en-IN" sz="2400" b="1" dirty="0"/>
                            <a:t>Photon</a:t>
                          </a:r>
                        </a:p>
                      </a:txBody>
                      <a:tcPr anchor="ctr"/>
                    </a:tc>
                    <a:tc>
                      <a:txBody>
                        <a:bodyPr/>
                        <a:lstStyle/>
                        <a:p>
                          <a:pPr algn="ctr"/>
                          <a:r>
                            <a:rPr lang="en-IN" sz="2400" b="1" dirty="0"/>
                            <a:t>Electron</a:t>
                          </a:r>
                        </a:p>
                      </a:txBody>
                      <a:tcPr anchor="ctr"/>
                    </a:tc>
                    <a:extLst>
                      <a:ext uri="{0D108BD9-81ED-4DB2-BD59-A6C34878D82A}">
                        <a16:rowId xmlns:a16="http://schemas.microsoft.com/office/drawing/2014/main" val="3930868693"/>
                      </a:ext>
                    </a:extLst>
                  </a:tr>
                  <a:tr h="408357">
                    <a:tc>
                      <a:txBody>
                        <a:bodyPr/>
                        <a:lstStyle/>
                        <a:p>
                          <a:r>
                            <a:rPr lang="en-IN" b="0" dirty="0"/>
                            <a:t>Energy</a:t>
                          </a:r>
                        </a:p>
                      </a:txBody>
                      <a:tcPr anchor="ctr"/>
                    </a:tc>
                    <a:tc>
                      <a:txBody>
                        <a:bodyPr/>
                        <a:lstStyle/>
                        <a:p>
                          <a:endParaRPr lang="en-US"/>
                        </a:p>
                      </a:txBody>
                      <a:tcPr anchor="ctr">
                        <a:blipFill>
                          <a:blip r:embed="rId2"/>
                          <a:stretch>
                            <a:fillRect l="-136790" t="-234328" r="-101235" b="-946269"/>
                          </a:stretch>
                        </a:blipFill>
                      </a:tcPr>
                    </a:tc>
                    <a:tc>
                      <a:txBody>
                        <a:bodyPr/>
                        <a:lstStyle/>
                        <a:p>
                          <a:endParaRPr lang="en-US"/>
                        </a:p>
                      </a:txBody>
                      <a:tcPr anchor="ctr">
                        <a:blipFill>
                          <a:blip r:embed="rId2"/>
                          <a:stretch>
                            <a:fillRect l="-236790" t="-234328" r="-1235" b="-946269"/>
                          </a:stretch>
                        </a:blipFill>
                      </a:tcPr>
                    </a:tc>
                    <a:extLst>
                      <a:ext uri="{0D108BD9-81ED-4DB2-BD59-A6C34878D82A}">
                        <a16:rowId xmlns:a16="http://schemas.microsoft.com/office/drawing/2014/main" val="3605910265"/>
                      </a:ext>
                    </a:extLst>
                  </a:tr>
                  <a:tr h="674279">
                    <a:tc>
                      <a:txBody>
                        <a:bodyPr/>
                        <a:lstStyle/>
                        <a:p>
                          <a:r>
                            <a:rPr lang="en-IN" b="0" dirty="0"/>
                            <a:t>Momentum along X- axis</a:t>
                          </a:r>
                        </a:p>
                      </a:txBody>
                      <a:tcPr anchor="ctr"/>
                    </a:tc>
                    <a:tc>
                      <a:txBody>
                        <a:bodyPr/>
                        <a:lstStyle/>
                        <a:p>
                          <a:endParaRPr lang="en-US"/>
                        </a:p>
                      </a:txBody>
                      <a:tcPr anchor="ctr">
                        <a:blipFill>
                          <a:blip r:embed="rId2"/>
                          <a:stretch>
                            <a:fillRect l="-136790" t="-201802" r="-101235" b="-471171"/>
                          </a:stretch>
                        </a:blipFill>
                      </a:tcPr>
                    </a:tc>
                    <a:tc>
                      <a:txBody>
                        <a:bodyPr/>
                        <a:lstStyle/>
                        <a:p>
                          <a:pPr algn="ctr"/>
                          <a:r>
                            <a:rPr lang="en-IN" b="0" dirty="0"/>
                            <a:t>0</a:t>
                          </a:r>
                        </a:p>
                      </a:txBody>
                      <a:tcPr anchor="ctr"/>
                    </a:tc>
                    <a:extLst>
                      <a:ext uri="{0D108BD9-81ED-4DB2-BD59-A6C34878D82A}">
                        <a16:rowId xmlns:a16="http://schemas.microsoft.com/office/drawing/2014/main" val="3559301539"/>
                      </a:ext>
                    </a:extLst>
                  </a:tr>
                  <a:tr h="408357">
                    <a:tc>
                      <a:txBody>
                        <a:bodyPr/>
                        <a:lstStyle/>
                        <a:p>
                          <a:r>
                            <a:rPr lang="en-IN" b="0" dirty="0"/>
                            <a:t>Momentum along Y-axis</a:t>
                          </a:r>
                        </a:p>
                      </a:txBody>
                      <a:tcPr anchor="ctr"/>
                    </a:tc>
                    <a:tc>
                      <a:txBody>
                        <a:bodyPr/>
                        <a:lstStyle/>
                        <a:p>
                          <a:pPr algn="ctr"/>
                          <a:r>
                            <a:rPr lang="en-IN" b="0" dirty="0"/>
                            <a:t>0</a:t>
                          </a:r>
                        </a:p>
                      </a:txBody>
                      <a:tcPr anchor="ctr"/>
                    </a:tc>
                    <a:tc>
                      <a:txBody>
                        <a:bodyPr/>
                        <a:lstStyle/>
                        <a:p>
                          <a:pPr algn="ctr"/>
                          <a:r>
                            <a:rPr lang="en-IN" b="0" dirty="0"/>
                            <a:t>0</a:t>
                          </a:r>
                        </a:p>
                      </a:txBody>
                      <a:tcPr anchor="ctr"/>
                    </a:tc>
                    <a:extLst>
                      <a:ext uri="{0D108BD9-81ED-4DB2-BD59-A6C34878D82A}">
                        <a16:rowId xmlns:a16="http://schemas.microsoft.com/office/drawing/2014/main" val="1587727808"/>
                      </a:ext>
                    </a:extLst>
                  </a:tr>
                  <a:tr h="457200">
                    <a:tc gridSpan="3">
                      <a:txBody>
                        <a:bodyPr/>
                        <a:lstStyle/>
                        <a:p>
                          <a:pPr marL="0" algn="ctr" defTabSz="914400" rtl="0" eaLnBrk="1" latinLnBrk="0" hangingPunct="1"/>
                          <a:r>
                            <a:rPr lang="en-IN" sz="2400" b="1" kern="1200" dirty="0">
                              <a:solidFill>
                                <a:schemeClr val="lt1"/>
                              </a:solidFill>
                              <a:latin typeface="+mn-lt"/>
                              <a:ea typeface="+mn-ea"/>
                              <a:cs typeface="+mn-cs"/>
                            </a:rPr>
                            <a:t>After Collision</a:t>
                          </a:r>
                        </a:p>
                      </a:txBody>
                      <a:tcPr>
                        <a:solidFill>
                          <a:srgbClr val="0070C0"/>
                        </a:solidFill>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553164794"/>
                      </a:ext>
                    </a:extLst>
                  </a:tr>
                  <a:tr h="457200">
                    <a:tc>
                      <a:txBody>
                        <a:bodyPr/>
                        <a:lstStyle/>
                        <a:p>
                          <a:pPr algn="ctr"/>
                          <a:endParaRPr lang="en-IN" sz="2400" b="1" dirty="0"/>
                        </a:p>
                      </a:txBody>
                      <a:tcPr/>
                    </a:tc>
                    <a:tc>
                      <a:txBody>
                        <a:bodyPr/>
                        <a:lstStyle/>
                        <a:p>
                          <a:pPr algn="ctr"/>
                          <a:r>
                            <a:rPr lang="en-IN" sz="2400" b="1" dirty="0"/>
                            <a:t>Photon</a:t>
                          </a:r>
                        </a:p>
                      </a:txBody>
                      <a:tcPr anchor="ctr"/>
                    </a:tc>
                    <a:tc>
                      <a:txBody>
                        <a:bodyPr/>
                        <a:lstStyle/>
                        <a:p>
                          <a:pPr algn="ctr"/>
                          <a:r>
                            <a:rPr lang="en-IN" sz="2400" b="1" dirty="0"/>
                            <a:t>Electron</a:t>
                          </a:r>
                        </a:p>
                      </a:txBody>
                      <a:tcPr anchor="ctr"/>
                    </a:tc>
                    <a:extLst>
                      <a:ext uri="{0D108BD9-81ED-4DB2-BD59-A6C34878D82A}">
                        <a16:rowId xmlns:a16="http://schemas.microsoft.com/office/drawing/2014/main" val="323231007"/>
                      </a:ext>
                    </a:extLst>
                  </a:tr>
                  <a:tr h="414020">
                    <a:tc>
                      <a:txBody>
                        <a:bodyPr/>
                        <a:lstStyle/>
                        <a:p>
                          <a:r>
                            <a:rPr lang="en-IN" b="0" dirty="0"/>
                            <a:t>Energy</a:t>
                          </a:r>
                        </a:p>
                      </a:txBody>
                      <a:tcPr anchor="ctr"/>
                    </a:tc>
                    <a:tc>
                      <a:txBody>
                        <a:bodyPr/>
                        <a:lstStyle/>
                        <a:p>
                          <a:endParaRPr lang="en-US"/>
                        </a:p>
                      </a:txBody>
                      <a:tcPr anchor="ctr">
                        <a:blipFill>
                          <a:blip r:embed="rId2"/>
                          <a:stretch>
                            <a:fillRect l="-136790" t="-811765" r="-101235" b="-350000"/>
                          </a:stretch>
                        </a:blipFill>
                      </a:tcPr>
                    </a:tc>
                    <a:tc>
                      <a:txBody>
                        <a:bodyPr/>
                        <a:lstStyle/>
                        <a:p>
                          <a:endParaRPr lang="en-US"/>
                        </a:p>
                      </a:txBody>
                      <a:tcPr anchor="ctr">
                        <a:blipFill>
                          <a:blip r:embed="rId2"/>
                          <a:stretch>
                            <a:fillRect l="-236790" t="-811765" r="-1235" b="-350000"/>
                          </a:stretch>
                        </a:blipFill>
                      </a:tcPr>
                    </a:tc>
                    <a:extLst>
                      <a:ext uri="{0D108BD9-81ED-4DB2-BD59-A6C34878D82A}">
                        <a16:rowId xmlns:a16="http://schemas.microsoft.com/office/drawing/2014/main" val="1100846207"/>
                      </a:ext>
                    </a:extLst>
                  </a:tr>
                  <a:tr h="719030">
                    <a:tc>
                      <a:txBody>
                        <a:bodyPr/>
                        <a:lstStyle/>
                        <a:p>
                          <a:r>
                            <a:rPr lang="en-IN" b="0" dirty="0"/>
                            <a:t>Momentum along X- axis</a:t>
                          </a:r>
                        </a:p>
                      </a:txBody>
                      <a:tcPr anchor="ctr"/>
                    </a:tc>
                    <a:tc>
                      <a:txBody>
                        <a:bodyPr/>
                        <a:lstStyle/>
                        <a:p>
                          <a:endParaRPr lang="en-US"/>
                        </a:p>
                      </a:txBody>
                      <a:tcPr anchor="ctr">
                        <a:blipFill>
                          <a:blip r:embed="rId2"/>
                          <a:stretch>
                            <a:fillRect l="-136790" t="-525424" r="-101235" b="-101695"/>
                          </a:stretch>
                        </a:blipFill>
                      </a:tcPr>
                    </a:tc>
                    <a:tc>
                      <a:txBody>
                        <a:bodyPr/>
                        <a:lstStyle/>
                        <a:p>
                          <a:endParaRPr lang="en-US"/>
                        </a:p>
                      </a:txBody>
                      <a:tcPr anchor="ctr">
                        <a:blipFill>
                          <a:blip r:embed="rId2"/>
                          <a:stretch>
                            <a:fillRect l="-236790" t="-525424" r="-1235" b="-101695"/>
                          </a:stretch>
                        </a:blipFill>
                      </a:tcPr>
                    </a:tc>
                    <a:extLst>
                      <a:ext uri="{0D108BD9-81ED-4DB2-BD59-A6C34878D82A}">
                        <a16:rowId xmlns:a16="http://schemas.microsoft.com/office/drawing/2014/main" val="635913096"/>
                      </a:ext>
                    </a:extLst>
                  </a:tr>
                  <a:tr h="719030">
                    <a:tc>
                      <a:txBody>
                        <a:bodyPr/>
                        <a:lstStyle/>
                        <a:p>
                          <a:r>
                            <a:rPr lang="en-IN" b="0" dirty="0"/>
                            <a:t>Momentum along Y-axis</a:t>
                          </a:r>
                        </a:p>
                      </a:txBody>
                      <a:tcPr anchor="ctr"/>
                    </a:tc>
                    <a:tc>
                      <a:txBody>
                        <a:bodyPr/>
                        <a:lstStyle/>
                        <a:p>
                          <a:endParaRPr lang="en-US"/>
                        </a:p>
                      </a:txBody>
                      <a:tcPr anchor="ctr">
                        <a:blipFill>
                          <a:blip r:embed="rId2"/>
                          <a:stretch>
                            <a:fillRect l="-136790" t="-625424" r="-101235" b="-1695"/>
                          </a:stretch>
                        </a:blipFill>
                      </a:tcPr>
                    </a:tc>
                    <a:tc>
                      <a:txBody>
                        <a:bodyPr/>
                        <a:lstStyle/>
                        <a:p>
                          <a:endParaRPr lang="en-US"/>
                        </a:p>
                      </a:txBody>
                      <a:tcPr anchor="ctr">
                        <a:blipFill>
                          <a:blip r:embed="rId2"/>
                          <a:stretch>
                            <a:fillRect l="-236790" t="-625424" r="-1235" b="-1695"/>
                          </a:stretch>
                        </a:blipFill>
                      </a:tcPr>
                    </a:tc>
                    <a:extLst>
                      <a:ext uri="{0D108BD9-81ED-4DB2-BD59-A6C34878D82A}">
                        <a16:rowId xmlns:a16="http://schemas.microsoft.com/office/drawing/2014/main" val="1105948837"/>
                      </a:ext>
                    </a:extLst>
                  </a:tr>
                </a:tbl>
              </a:graphicData>
            </a:graphic>
          </p:graphicFrame>
        </mc:Fallback>
      </mc:AlternateContent>
    </p:spTree>
    <p:extLst>
      <p:ext uri="{BB962C8B-B14F-4D97-AF65-F5344CB8AC3E}">
        <p14:creationId xmlns:p14="http://schemas.microsoft.com/office/powerpoint/2010/main" val="22459381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2" name="Object 4">
            <a:extLst>
              <a:ext uri="{FF2B5EF4-FFF2-40B4-BE49-F238E27FC236}">
                <a16:creationId xmlns:a16="http://schemas.microsoft.com/office/drawing/2014/main" id="{DF9963CA-DECC-4AD5-B21D-920E5731DEA2}"/>
              </a:ext>
            </a:extLst>
          </p:cNvPr>
          <p:cNvGraphicFramePr>
            <a:graphicFrameLocks noChangeAspect="1"/>
          </p:cNvGraphicFramePr>
          <p:nvPr/>
        </p:nvGraphicFramePr>
        <p:xfrm>
          <a:off x="173038" y="2033588"/>
          <a:ext cx="5768975" cy="4217987"/>
        </p:xfrm>
        <a:graphic>
          <a:graphicData uri="http://schemas.openxmlformats.org/presentationml/2006/ole">
            <mc:AlternateContent xmlns:mc="http://schemas.openxmlformats.org/markup-compatibility/2006">
              <mc:Choice xmlns:v="urn:schemas-microsoft-com:vml" Requires="v">
                <p:oleObj spid="_x0000_s4114" name="Equation" r:id="rId3" imgW="3162240" imgH="2311200" progId="Equation.3">
                  <p:embed/>
                </p:oleObj>
              </mc:Choice>
              <mc:Fallback>
                <p:oleObj name="Equation" r:id="rId3" imgW="3162240" imgH="2311200" progId="Equation.3">
                  <p:embed/>
                  <p:pic>
                    <p:nvPicPr>
                      <p:cNvPr id="7172" name="Object 4">
                        <a:extLst>
                          <a:ext uri="{FF2B5EF4-FFF2-40B4-BE49-F238E27FC236}">
                            <a16:creationId xmlns:a16="http://schemas.microsoft.com/office/drawing/2014/main" id="{DF9963CA-DECC-4AD5-B21D-920E5731DE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38" y="2033588"/>
                        <a:ext cx="5768975" cy="4217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173" name="Picture 5">
            <a:extLst>
              <a:ext uri="{FF2B5EF4-FFF2-40B4-BE49-F238E27FC236}">
                <a16:creationId xmlns:a16="http://schemas.microsoft.com/office/drawing/2014/main" id="{9F60351D-8404-45A9-9C73-E483750B2C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04800"/>
            <a:ext cx="3886200"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70193BC-A286-4A8B-B417-50B0670AD2AF}"/>
              </a:ext>
            </a:extLst>
          </p:cNvPr>
          <p:cNvSpPr txBox="1">
            <a:spLocks/>
          </p:cNvSpPr>
          <p:nvPr/>
        </p:nvSpPr>
        <p:spPr>
          <a:xfrm>
            <a:off x="-228600" y="533400"/>
            <a:ext cx="5105400" cy="655638"/>
          </a:xfrm>
          <a:prstGeom prst="rect">
            <a:avLst/>
          </a:prstGeom>
        </p:spPr>
        <p:txBody>
          <a:bodyPr/>
          <a:lstStyle>
            <a:lvl1pPr algn="ctr" rtl="0" eaLnBrk="0" fontAlgn="base" hangingPunct="0">
              <a:spcBef>
                <a:spcPct val="0"/>
              </a:spcBef>
              <a:spcAft>
                <a:spcPct val="0"/>
              </a:spcAft>
              <a:defRPr sz="4400" kern="1200">
                <a:solidFill>
                  <a:srgbClr val="E46C0A"/>
                </a:solidFill>
                <a:latin typeface="+mj-lt"/>
                <a:ea typeface="+mj-ea"/>
                <a:cs typeface="+mj-cs"/>
              </a:defRPr>
            </a:lvl1pPr>
            <a:lvl2pPr algn="ctr" rtl="0" eaLnBrk="0" fontAlgn="base" hangingPunct="0">
              <a:spcBef>
                <a:spcPct val="0"/>
              </a:spcBef>
              <a:spcAft>
                <a:spcPct val="0"/>
              </a:spcAft>
              <a:defRPr sz="4400">
                <a:solidFill>
                  <a:srgbClr val="E46C0A"/>
                </a:solidFill>
                <a:latin typeface="Arial" charset="0"/>
              </a:defRPr>
            </a:lvl2pPr>
            <a:lvl3pPr algn="ctr" rtl="0" eaLnBrk="0" fontAlgn="base" hangingPunct="0">
              <a:spcBef>
                <a:spcPct val="0"/>
              </a:spcBef>
              <a:spcAft>
                <a:spcPct val="0"/>
              </a:spcAft>
              <a:defRPr sz="4400">
                <a:solidFill>
                  <a:srgbClr val="E46C0A"/>
                </a:solidFill>
                <a:latin typeface="Arial" charset="0"/>
              </a:defRPr>
            </a:lvl3pPr>
            <a:lvl4pPr algn="ctr" rtl="0" eaLnBrk="0" fontAlgn="base" hangingPunct="0">
              <a:spcBef>
                <a:spcPct val="0"/>
              </a:spcBef>
              <a:spcAft>
                <a:spcPct val="0"/>
              </a:spcAft>
              <a:defRPr sz="4400">
                <a:solidFill>
                  <a:srgbClr val="E46C0A"/>
                </a:solidFill>
                <a:latin typeface="Arial" charset="0"/>
              </a:defRPr>
            </a:lvl4pPr>
            <a:lvl5pPr algn="ctr" rtl="0" eaLnBrk="0" fontAlgn="base" hangingPunct="0">
              <a:spcBef>
                <a:spcPct val="0"/>
              </a:spcBef>
              <a:spcAft>
                <a:spcPct val="0"/>
              </a:spcAft>
              <a:defRPr sz="4400">
                <a:solidFill>
                  <a:srgbClr val="E46C0A"/>
                </a:solidFill>
                <a:latin typeface="Arial" charset="0"/>
              </a:defRPr>
            </a:lvl5pPr>
            <a:lvl6pPr marL="457200" algn="ctr" rtl="0" fontAlgn="base">
              <a:spcBef>
                <a:spcPct val="0"/>
              </a:spcBef>
              <a:spcAft>
                <a:spcPct val="0"/>
              </a:spcAft>
              <a:defRPr sz="4400">
                <a:solidFill>
                  <a:srgbClr val="E46C0A"/>
                </a:solidFill>
                <a:latin typeface="Arial" charset="0"/>
              </a:defRPr>
            </a:lvl6pPr>
            <a:lvl7pPr marL="914400" algn="ctr" rtl="0" fontAlgn="base">
              <a:spcBef>
                <a:spcPct val="0"/>
              </a:spcBef>
              <a:spcAft>
                <a:spcPct val="0"/>
              </a:spcAft>
              <a:defRPr sz="4400">
                <a:solidFill>
                  <a:srgbClr val="E46C0A"/>
                </a:solidFill>
                <a:latin typeface="Arial" charset="0"/>
              </a:defRPr>
            </a:lvl7pPr>
            <a:lvl8pPr marL="1371600" algn="ctr" rtl="0" fontAlgn="base">
              <a:spcBef>
                <a:spcPct val="0"/>
              </a:spcBef>
              <a:spcAft>
                <a:spcPct val="0"/>
              </a:spcAft>
              <a:defRPr sz="4400">
                <a:solidFill>
                  <a:srgbClr val="E46C0A"/>
                </a:solidFill>
                <a:latin typeface="Arial" charset="0"/>
              </a:defRPr>
            </a:lvl8pPr>
            <a:lvl9pPr marL="1828800" algn="ctr" rtl="0" fontAlgn="base">
              <a:spcBef>
                <a:spcPct val="0"/>
              </a:spcBef>
              <a:spcAft>
                <a:spcPct val="0"/>
              </a:spcAft>
              <a:defRPr sz="4400">
                <a:solidFill>
                  <a:srgbClr val="E46C0A"/>
                </a:solidFill>
                <a:latin typeface="Arial" charset="0"/>
              </a:defRPr>
            </a:lvl9pPr>
          </a:lstStyle>
          <a:p>
            <a:r>
              <a:rPr lang="en-IN" dirty="0"/>
              <a:t>Energy Equation</a:t>
            </a:r>
          </a:p>
        </p:txBody>
      </p:sp>
      <p:sp>
        <p:nvSpPr>
          <p:cNvPr id="2" name="Date Placeholder 1">
            <a:extLst>
              <a:ext uri="{FF2B5EF4-FFF2-40B4-BE49-F238E27FC236}">
                <a16:creationId xmlns:a16="http://schemas.microsoft.com/office/drawing/2014/main" id="{8B89FF84-ECDD-437D-9C5D-56F7F4051E82}"/>
              </a:ext>
            </a:extLst>
          </p:cNvPr>
          <p:cNvSpPr>
            <a:spLocks noGrp="1"/>
          </p:cNvSpPr>
          <p:nvPr>
            <p:ph type="dt" sz="half" idx="10"/>
          </p:nvPr>
        </p:nvSpPr>
        <p:spPr/>
        <p:txBody>
          <a:bodyPr/>
          <a:lstStyle/>
          <a:p>
            <a:pPr>
              <a:defRPr/>
            </a:pPr>
            <a:fld id="{57BA8C50-0ECA-4F73-8475-BC2264E87110}" type="datetime1">
              <a:rPr lang="en-US" smtClean="0"/>
              <a:t>9/12/2020</a:t>
            </a:fld>
            <a:endParaRPr lang="en-US" dirty="0"/>
          </a:p>
        </p:txBody>
      </p:sp>
      <p:sp>
        <p:nvSpPr>
          <p:cNvPr id="3" name="Footer Placeholder 2">
            <a:extLst>
              <a:ext uri="{FF2B5EF4-FFF2-40B4-BE49-F238E27FC236}">
                <a16:creationId xmlns:a16="http://schemas.microsoft.com/office/drawing/2014/main" id="{31807DF1-A5CA-4A4F-93F5-3500C8B7B6D0}"/>
              </a:ext>
            </a:extLst>
          </p:cNvPr>
          <p:cNvSpPr>
            <a:spLocks noGrp="1"/>
          </p:cNvSpPr>
          <p:nvPr>
            <p:ph type="ftr" sz="quarter" idx="11"/>
          </p:nvPr>
        </p:nvSpPr>
        <p:spPr/>
        <p:txBody>
          <a:bodyPr/>
          <a:lstStyle/>
          <a:p>
            <a:pPr>
              <a:defRPr/>
            </a:pPr>
            <a:r>
              <a:rPr lang="pt-BR"/>
              <a:t>Dr. M V V K Srinivas Prasad, K L E F</a:t>
            </a:r>
            <a:endParaRPr lang="en-US"/>
          </a:p>
        </p:txBody>
      </p:sp>
      <p:sp>
        <p:nvSpPr>
          <p:cNvPr id="4" name="Slide Number Placeholder 3">
            <a:extLst>
              <a:ext uri="{FF2B5EF4-FFF2-40B4-BE49-F238E27FC236}">
                <a16:creationId xmlns:a16="http://schemas.microsoft.com/office/drawing/2014/main" id="{79EC108D-1D83-4154-A909-FEF8A83F6436}"/>
              </a:ext>
            </a:extLst>
          </p:cNvPr>
          <p:cNvSpPr>
            <a:spLocks noGrp="1"/>
          </p:cNvSpPr>
          <p:nvPr>
            <p:ph type="sldNum" sz="quarter" idx="12"/>
          </p:nvPr>
        </p:nvSpPr>
        <p:spPr/>
        <p:txBody>
          <a:bodyPr/>
          <a:lstStyle/>
          <a:p>
            <a:pPr>
              <a:defRPr/>
            </a:pPr>
            <a:r>
              <a:rPr lang="en-US"/>
              <a:t>Confidential                   </a:t>
            </a:r>
            <a:fld id="{9A69BDDF-A5FB-4D01-B317-59FE3A923376}" type="slidenum">
              <a:rPr lang="en-US" smtClean="0"/>
              <a:pPr>
                <a:defRPr/>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9E0CB-2C47-4284-83A4-535A2B3FB932}"/>
              </a:ext>
            </a:extLst>
          </p:cNvPr>
          <p:cNvSpPr>
            <a:spLocks noGrp="1"/>
          </p:cNvSpPr>
          <p:nvPr>
            <p:ph type="title"/>
          </p:nvPr>
        </p:nvSpPr>
        <p:spPr>
          <a:xfrm>
            <a:off x="457200" y="762000"/>
            <a:ext cx="7391400" cy="609600"/>
          </a:xfrm>
        </p:spPr>
        <p:txBody>
          <a:bodyPr/>
          <a:lstStyle/>
          <a:p>
            <a:r>
              <a:rPr lang="en-IN" dirty="0"/>
              <a:t>If a body is HEATED……???</a:t>
            </a:r>
          </a:p>
        </p:txBody>
      </p:sp>
      <p:sp>
        <p:nvSpPr>
          <p:cNvPr id="5" name="Date Placeholder 4">
            <a:extLst>
              <a:ext uri="{FF2B5EF4-FFF2-40B4-BE49-F238E27FC236}">
                <a16:creationId xmlns:a16="http://schemas.microsoft.com/office/drawing/2014/main" id="{1ACE4B91-C115-400A-85FA-2BEC00467C9F}"/>
              </a:ext>
            </a:extLst>
          </p:cNvPr>
          <p:cNvSpPr>
            <a:spLocks noGrp="1"/>
          </p:cNvSpPr>
          <p:nvPr>
            <p:ph type="dt" sz="half" idx="10"/>
          </p:nvPr>
        </p:nvSpPr>
        <p:spPr/>
        <p:txBody>
          <a:bodyPr/>
          <a:lstStyle/>
          <a:p>
            <a:pPr>
              <a:defRPr/>
            </a:pPr>
            <a:fld id="{4DE28B8F-4158-45DC-BD78-3A039045047A}" type="datetime1">
              <a:rPr lang="en-US" smtClean="0"/>
              <a:t>9/12/2020</a:t>
            </a:fld>
            <a:endParaRPr lang="en-US" dirty="0"/>
          </a:p>
        </p:txBody>
      </p:sp>
      <p:sp>
        <p:nvSpPr>
          <p:cNvPr id="6" name="Footer Placeholder 5">
            <a:extLst>
              <a:ext uri="{FF2B5EF4-FFF2-40B4-BE49-F238E27FC236}">
                <a16:creationId xmlns:a16="http://schemas.microsoft.com/office/drawing/2014/main" id="{D35316E7-52CD-4E78-8D3B-83C5EF361D3E}"/>
              </a:ext>
            </a:extLst>
          </p:cNvPr>
          <p:cNvSpPr>
            <a:spLocks noGrp="1"/>
          </p:cNvSpPr>
          <p:nvPr>
            <p:ph type="ftr" sz="quarter" idx="11"/>
          </p:nvPr>
        </p:nvSpPr>
        <p:spPr/>
        <p:txBody>
          <a:bodyPr/>
          <a:lstStyle/>
          <a:p>
            <a:pPr>
              <a:defRPr/>
            </a:pPr>
            <a:r>
              <a:rPr lang="pt-BR"/>
              <a:t>Dr. M V V K Srinivas Prasad, K L E F</a:t>
            </a:r>
            <a:endParaRPr lang="en-US" dirty="0"/>
          </a:p>
        </p:txBody>
      </p:sp>
      <p:sp>
        <p:nvSpPr>
          <p:cNvPr id="7" name="Slide Number Placeholder 6">
            <a:extLst>
              <a:ext uri="{FF2B5EF4-FFF2-40B4-BE49-F238E27FC236}">
                <a16:creationId xmlns:a16="http://schemas.microsoft.com/office/drawing/2014/main" id="{04C98C9A-E918-417C-8085-B70007C89466}"/>
              </a:ext>
            </a:extLst>
          </p:cNvPr>
          <p:cNvSpPr>
            <a:spLocks noGrp="1"/>
          </p:cNvSpPr>
          <p:nvPr>
            <p:ph type="sldNum" sz="quarter" idx="12"/>
          </p:nvPr>
        </p:nvSpPr>
        <p:spPr/>
        <p:txBody>
          <a:bodyPr/>
          <a:lstStyle/>
          <a:p>
            <a:pPr>
              <a:defRPr/>
            </a:pPr>
            <a:r>
              <a:rPr lang="en-US"/>
              <a:t>Confidential	                  </a:t>
            </a:r>
            <a:fld id="{E4BC7492-7B71-4730-8E91-F645D7F1A4B5}" type="slidenum">
              <a:rPr lang="en-US" smtClean="0"/>
              <a:pPr>
                <a:defRPr/>
              </a:pPr>
              <a:t>7</a:t>
            </a:fld>
            <a:endParaRPr lang="en-US"/>
          </a:p>
        </p:txBody>
      </p:sp>
      <p:sp>
        <p:nvSpPr>
          <p:cNvPr id="8" name="Rectangle 7">
            <a:extLst>
              <a:ext uri="{FF2B5EF4-FFF2-40B4-BE49-F238E27FC236}">
                <a16:creationId xmlns:a16="http://schemas.microsoft.com/office/drawing/2014/main" id="{321E8200-0FAB-4DAE-85FB-F363825C8653}"/>
              </a:ext>
            </a:extLst>
          </p:cNvPr>
          <p:cNvSpPr>
            <a:spLocks noGrp="1" noChangeArrowheads="1"/>
          </p:cNvSpPr>
          <p:nvPr/>
        </p:nvSpPr>
        <p:spPr bwMode="auto">
          <a:xfrm>
            <a:off x="304800" y="1676400"/>
            <a:ext cx="8686800" cy="284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folHlink"/>
                </a:solidFill>
                <a:latin typeface="+mn-lt"/>
                <a:ea typeface="+mn-ea"/>
                <a:cs typeface="+mn-cs"/>
              </a:defRPr>
            </a:lvl1pPr>
            <a:lvl2pPr marL="742950" indent="-285750" algn="l" rtl="0" fontAlgn="base">
              <a:spcBef>
                <a:spcPct val="20000"/>
              </a:spcBef>
              <a:spcAft>
                <a:spcPct val="0"/>
              </a:spcAft>
              <a:buChar char="–"/>
              <a:defRPr sz="2800" kern="1200">
                <a:solidFill>
                  <a:srgbClr val="FFFF66"/>
                </a:solidFill>
                <a:latin typeface="+mn-lt"/>
                <a:ea typeface="+mn-ea"/>
                <a:cs typeface="+mn-cs"/>
              </a:defRPr>
            </a:lvl2pPr>
            <a:lvl3pPr marL="1143000" indent="-228600" algn="l" rtl="0" fontAlgn="base">
              <a:spcBef>
                <a:spcPct val="20000"/>
              </a:spcBef>
              <a:spcAft>
                <a:spcPct val="0"/>
              </a:spcAft>
              <a:buChar char="•"/>
              <a:defRPr sz="2400" kern="1200">
                <a:solidFill>
                  <a:schemeClr val="bg1"/>
                </a:solidFill>
                <a:latin typeface="+mn-lt"/>
                <a:ea typeface="+mn-ea"/>
                <a:cs typeface="+mn-cs"/>
              </a:defRPr>
            </a:lvl3pPr>
            <a:lvl4pPr marL="1600200" indent="-228600" algn="l" rtl="0" fontAlgn="base">
              <a:spcBef>
                <a:spcPct val="20000"/>
              </a:spcBef>
              <a:spcAft>
                <a:spcPct val="0"/>
              </a:spcAft>
              <a:buChar char="–"/>
              <a:defRPr sz="2000" kern="1200">
                <a:solidFill>
                  <a:srgbClr val="FF3300"/>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Tx/>
              <a:buNone/>
            </a:pPr>
            <a:r>
              <a:rPr lang="en-US" altLang="en-US" sz="3000" dirty="0">
                <a:solidFill>
                  <a:schemeClr val="tx1"/>
                </a:solidFill>
                <a:latin typeface="Arial (Body)"/>
              </a:rPr>
              <a:t>• 	It radiates heat, and its color depends on its temperature</a:t>
            </a:r>
          </a:p>
          <a:p>
            <a:pPr>
              <a:lnSpc>
                <a:spcPct val="90000"/>
              </a:lnSpc>
              <a:buFontTx/>
              <a:buNone/>
            </a:pPr>
            <a:r>
              <a:rPr lang="en-US" altLang="en-US" sz="3000" dirty="0">
                <a:solidFill>
                  <a:schemeClr val="tx1"/>
                </a:solidFill>
                <a:latin typeface="Arial (Body)"/>
              </a:rPr>
              <a:t>• 	Example: heating elements of a stove:</a:t>
            </a:r>
          </a:p>
          <a:p>
            <a:pPr>
              <a:lnSpc>
                <a:spcPct val="90000"/>
              </a:lnSpc>
              <a:buFontTx/>
              <a:buNone/>
            </a:pPr>
            <a:r>
              <a:rPr lang="en-US" altLang="en-US" sz="3000" dirty="0">
                <a:solidFill>
                  <a:schemeClr val="tx1"/>
                </a:solidFill>
                <a:latin typeface="Arial (Body)"/>
              </a:rPr>
              <a:t>	– Dark red: 550ºC</a:t>
            </a:r>
          </a:p>
          <a:p>
            <a:pPr>
              <a:lnSpc>
                <a:spcPct val="90000"/>
              </a:lnSpc>
              <a:buFontTx/>
              <a:buNone/>
            </a:pPr>
            <a:r>
              <a:rPr lang="en-US" altLang="en-US" sz="3000" dirty="0">
                <a:solidFill>
                  <a:schemeClr val="tx1"/>
                </a:solidFill>
                <a:latin typeface="Arial (Body)"/>
              </a:rPr>
              <a:t>	– Bright red: 700ºC</a:t>
            </a:r>
          </a:p>
          <a:p>
            <a:pPr>
              <a:lnSpc>
                <a:spcPct val="90000"/>
              </a:lnSpc>
              <a:buFontTx/>
              <a:buNone/>
            </a:pPr>
            <a:r>
              <a:rPr lang="en-US" altLang="en-US" sz="3000" dirty="0">
                <a:solidFill>
                  <a:schemeClr val="tx1"/>
                </a:solidFill>
                <a:latin typeface="Arial (Body)"/>
              </a:rPr>
              <a:t>	– Then: orange, yellow and finally white (really hot !)</a:t>
            </a:r>
          </a:p>
          <a:p>
            <a:pPr>
              <a:lnSpc>
                <a:spcPct val="90000"/>
              </a:lnSpc>
            </a:pPr>
            <a:r>
              <a:rPr lang="en-US" altLang="en-US" sz="3000" dirty="0">
                <a:solidFill>
                  <a:schemeClr val="tx1"/>
                </a:solidFill>
                <a:latin typeface="Arial (Body)"/>
              </a:rPr>
              <a:t>The emission spectrum depends on the material</a:t>
            </a:r>
          </a:p>
        </p:txBody>
      </p:sp>
    </p:spTree>
    <p:extLst>
      <p:ext uri="{BB962C8B-B14F-4D97-AF65-F5344CB8AC3E}">
        <p14:creationId xmlns:p14="http://schemas.microsoft.com/office/powerpoint/2010/main" val="16581818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0D39F-755D-4FB5-8FCD-D39FFADD2FD6}"/>
              </a:ext>
            </a:extLst>
          </p:cNvPr>
          <p:cNvSpPr>
            <a:spLocks noGrp="1"/>
          </p:cNvSpPr>
          <p:nvPr>
            <p:ph type="dt" sz="half" idx="10"/>
          </p:nvPr>
        </p:nvSpPr>
        <p:spPr/>
        <p:txBody>
          <a:bodyPr/>
          <a:lstStyle/>
          <a:p>
            <a:pPr>
              <a:defRPr/>
            </a:pPr>
            <a:fld id="{05031635-10F3-4243-A393-155DACA117D4}" type="datetime1">
              <a:rPr lang="en-US" smtClean="0"/>
              <a:t>9/12/2020</a:t>
            </a:fld>
            <a:endParaRPr lang="en-US" dirty="0"/>
          </a:p>
        </p:txBody>
      </p:sp>
      <p:sp>
        <p:nvSpPr>
          <p:cNvPr id="3" name="Footer Placeholder 2">
            <a:extLst>
              <a:ext uri="{FF2B5EF4-FFF2-40B4-BE49-F238E27FC236}">
                <a16:creationId xmlns:a16="http://schemas.microsoft.com/office/drawing/2014/main" id="{B0A0C11D-84CD-42FD-9E1E-C4E738C8B057}"/>
              </a:ext>
            </a:extLst>
          </p:cNvPr>
          <p:cNvSpPr>
            <a:spLocks noGrp="1"/>
          </p:cNvSpPr>
          <p:nvPr>
            <p:ph type="ftr" sz="quarter" idx="11"/>
          </p:nvPr>
        </p:nvSpPr>
        <p:spPr/>
        <p:txBody>
          <a:bodyPr/>
          <a:lstStyle/>
          <a:p>
            <a:pPr>
              <a:defRPr/>
            </a:pPr>
            <a:r>
              <a:rPr lang="pt-BR"/>
              <a:t>Dr. M V V K Srinivas Prasad, K L E F</a:t>
            </a:r>
            <a:endParaRPr lang="en-US"/>
          </a:p>
        </p:txBody>
      </p:sp>
      <p:sp>
        <p:nvSpPr>
          <p:cNvPr id="4" name="Slide Number Placeholder 3">
            <a:extLst>
              <a:ext uri="{FF2B5EF4-FFF2-40B4-BE49-F238E27FC236}">
                <a16:creationId xmlns:a16="http://schemas.microsoft.com/office/drawing/2014/main" id="{7BD71845-59A9-4F9C-8811-35DAD52641A4}"/>
              </a:ext>
            </a:extLst>
          </p:cNvPr>
          <p:cNvSpPr>
            <a:spLocks noGrp="1"/>
          </p:cNvSpPr>
          <p:nvPr>
            <p:ph type="sldNum" sz="quarter" idx="12"/>
          </p:nvPr>
        </p:nvSpPr>
        <p:spPr/>
        <p:txBody>
          <a:bodyPr/>
          <a:lstStyle/>
          <a:p>
            <a:pPr>
              <a:defRPr/>
            </a:pPr>
            <a:r>
              <a:rPr lang="en-US"/>
              <a:t>Confidential                   </a:t>
            </a:r>
            <a:fld id="{9A69BDDF-A5FB-4D01-B317-59FE3A923376}" type="slidenum">
              <a:rPr lang="en-US" smtClean="0"/>
              <a:pPr>
                <a:defRPr/>
              </a:pPr>
              <a:t>70</a:t>
            </a:fld>
            <a:endParaRPr lang="en-US"/>
          </a:p>
        </p:txBody>
      </p:sp>
      <p:pic>
        <p:nvPicPr>
          <p:cNvPr id="6" name="Picture 5">
            <a:extLst>
              <a:ext uri="{FF2B5EF4-FFF2-40B4-BE49-F238E27FC236}">
                <a16:creationId xmlns:a16="http://schemas.microsoft.com/office/drawing/2014/main" id="{6CDB567E-6B41-429A-965C-57FCDA49CD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36638"/>
            <a:ext cx="8458200" cy="538003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6A99BD29-5B05-4487-BDE3-6DD974ACF686}"/>
              </a:ext>
            </a:extLst>
          </p:cNvPr>
          <p:cNvSpPr txBox="1">
            <a:spLocks/>
          </p:cNvSpPr>
          <p:nvPr/>
        </p:nvSpPr>
        <p:spPr>
          <a:xfrm>
            <a:off x="-228600" y="381000"/>
            <a:ext cx="5715000" cy="655638"/>
          </a:xfrm>
          <a:prstGeom prst="rect">
            <a:avLst/>
          </a:prstGeom>
        </p:spPr>
        <p:txBody>
          <a:bodyPr/>
          <a:lstStyle>
            <a:lvl1pPr algn="ctr" rtl="0" eaLnBrk="0" fontAlgn="base" hangingPunct="0">
              <a:spcBef>
                <a:spcPct val="0"/>
              </a:spcBef>
              <a:spcAft>
                <a:spcPct val="0"/>
              </a:spcAft>
              <a:defRPr sz="4400" kern="1200">
                <a:solidFill>
                  <a:srgbClr val="E46C0A"/>
                </a:solidFill>
                <a:latin typeface="+mj-lt"/>
                <a:ea typeface="+mj-ea"/>
                <a:cs typeface="+mj-cs"/>
              </a:defRPr>
            </a:lvl1pPr>
            <a:lvl2pPr algn="ctr" rtl="0" eaLnBrk="0" fontAlgn="base" hangingPunct="0">
              <a:spcBef>
                <a:spcPct val="0"/>
              </a:spcBef>
              <a:spcAft>
                <a:spcPct val="0"/>
              </a:spcAft>
              <a:defRPr sz="4400">
                <a:solidFill>
                  <a:srgbClr val="E46C0A"/>
                </a:solidFill>
                <a:latin typeface="Arial" charset="0"/>
              </a:defRPr>
            </a:lvl2pPr>
            <a:lvl3pPr algn="ctr" rtl="0" eaLnBrk="0" fontAlgn="base" hangingPunct="0">
              <a:spcBef>
                <a:spcPct val="0"/>
              </a:spcBef>
              <a:spcAft>
                <a:spcPct val="0"/>
              </a:spcAft>
              <a:defRPr sz="4400">
                <a:solidFill>
                  <a:srgbClr val="E46C0A"/>
                </a:solidFill>
                <a:latin typeface="Arial" charset="0"/>
              </a:defRPr>
            </a:lvl3pPr>
            <a:lvl4pPr algn="ctr" rtl="0" eaLnBrk="0" fontAlgn="base" hangingPunct="0">
              <a:spcBef>
                <a:spcPct val="0"/>
              </a:spcBef>
              <a:spcAft>
                <a:spcPct val="0"/>
              </a:spcAft>
              <a:defRPr sz="4400">
                <a:solidFill>
                  <a:srgbClr val="E46C0A"/>
                </a:solidFill>
                <a:latin typeface="Arial" charset="0"/>
              </a:defRPr>
            </a:lvl4pPr>
            <a:lvl5pPr algn="ctr" rtl="0" eaLnBrk="0" fontAlgn="base" hangingPunct="0">
              <a:spcBef>
                <a:spcPct val="0"/>
              </a:spcBef>
              <a:spcAft>
                <a:spcPct val="0"/>
              </a:spcAft>
              <a:defRPr sz="4400">
                <a:solidFill>
                  <a:srgbClr val="E46C0A"/>
                </a:solidFill>
                <a:latin typeface="Arial" charset="0"/>
              </a:defRPr>
            </a:lvl5pPr>
            <a:lvl6pPr marL="457200" algn="ctr" rtl="0" fontAlgn="base">
              <a:spcBef>
                <a:spcPct val="0"/>
              </a:spcBef>
              <a:spcAft>
                <a:spcPct val="0"/>
              </a:spcAft>
              <a:defRPr sz="4400">
                <a:solidFill>
                  <a:srgbClr val="E46C0A"/>
                </a:solidFill>
                <a:latin typeface="Arial" charset="0"/>
              </a:defRPr>
            </a:lvl6pPr>
            <a:lvl7pPr marL="914400" algn="ctr" rtl="0" fontAlgn="base">
              <a:spcBef>
                <a:spcPct val="0"/>
              </a:spcBef>
              <a:spcAft>
                <a:spcPct val="0"/>
              </a:spcAft>
              <a:defRPr sz="4400">
                <a:solidFill>
                  <a:srgbClr val="E46C0A"/>
                </a:solidFill>
                <a:latin typeface="Arial" charset="0"/>
              </a:defRPr>
            </a:lvl7pPr>
            <a:lvl8pPr marL="1371600" algn="ctr" rtl="0" fontAlgn="base">
              <a:spcBef>
                <a:spcPct val="0"/>
              </a:spcBef>
              <a:spcAft>
                <a:spcPct val="0"/>
              </a:spcAft>
              <a:defRPr sz="4400">
                <a:solidFill>
                  <a:srgbClr val="E46C0A"/>
                </a:solidFill>
                <a:latin typeface="Arial" charset="0"/>
              </a:defRPr>
            </a:lvl8pPr>
            <a:lvl9pPr marL="1828800" algn="ctr" rtl="0" fontAlgn="base">
              <a:spcBef>
                <a:spcPct val="0"/>
              </a:spcBef>
              <a:spcAft>
                <a:spcPct val="0"/>
              </a:spcAft>
              <a:defRPr sz="4400">
                <a:solidFill>
                  <a:srgbClr val="E46C0A"/>
                </a:solidFill>
                <a:latin typeface="Arial" charset="0"/>
              </a:defRPr>
            </a:lvl9pPr>
          </a:lstStyle>
          <a:p>
            <a:r>
              <a:rPr lang="en-IN" sz="3200" dirty="0"/>
              <a:t>Momentum Equation</a:t>
            </a:r>
          </a:p>
        </p:txBody>
      </p:sp>
      <p:sp>
        <p:nvSpPr>
          <p:cNvPr id="9" name="TextBox 8">
            <a:extLst>
              <a:ext uri="{FF2B5EF4-FFF2-40B4-BE49-F238E27FC236}">
                <a16:creationId xmlns:a16="http://schemas.microsoft.com/office/drawing/2014/main" id="{2455DA26-04C4-473B-8A5D-4B27A59303C3}"/>
              </a:ext>
            </a:extLst>
          </p:cNvPr>
          <p:cNvSpPr txBox="1"/>
          <p:nvPr/>
        </p:nvSpPr>
        <p:spPr>
          <a:xfrm>
            <a:off x="900802" y="1028296"/>
            <a:ext cx="3671198" cy="461665"/>
          </a:xfrm>
          <a:prstGeom prst="rect">
            <a:avLst/>
          </a:prstGeom>
          <a:noFill/>
        </p:spPr>
        <p:txBody>
          <a:bodyPr wrap="none" rtlCol="0">
            <a:spAutoFit/>
          </a:bodyPr>
          <a:lstStyle/>
          <a:p>
            <a:r>
              <a:rPr lang="en-IN" sz="2400" b="1" dirty="0"/>
              <a:t>Momentum along x axis</a:t>
            </a:r>
          </a:p>
        </p:txBody>
      </p:sp>
      <p:graphicFrame>
        <p:nvGraphicFramePr>
          <p:cNvPr id="11" name="Object 7">
            <a:extLst>
              <a:ext uri="{FF2B5EF4-FFF2-40B4-BE49-F238E27FC236}">
                <a16:creationId xmlns:a16="http://schemas.microsoft.com/office/drawing/2014/main" id="{DAB2ED5C-6D2B-4DC5-A54F-A95AAC10EDC8}"/>
              </a:ext>
            </a:extLst>
          </p:cNvPr>
          <p:cNvGraphicFramePr>
            <a:graphicFrameLocks noChangeAspect="1"/>
          </p:cNvGraphicFramePr>
          <p:nvPr/>
        </p:nvGraphicFramePr>
        <p:xfrm>
          <a:off x="762000" y="1511968"/>
          <a:ext cx="3429000" cy="576263"/>
        </p:xfrm>
        <a:graphic>
          <a:graphicData uri="http://schemas.openxmlformats.org/presentationml/2006/ole">
            <mc:AlternateContent xmlns:mc="http://schemas.openxmlformats.org/markup-compatibility/2006">
              <mc:Choice xmlns:v="urn:schemas-microsoft-com:vml" Requires="v">
                <p:oleObj spid="_x0000_s5138" name="Equation" r:id="rId4" imgW="1358640" imgH="228600" progId="Equation.3">
                  <p:embed/>
                </p:oleObj>
              </mc:Choice>
              <mc:Fallback>
                <p:oleObj name="Equation" r:id="rId4" imgW="1358640" imgH="228600" progId="Equation.3">
                  <p:embed/>
                  <p:pic>
                    <p:nvPicPr>
                      <p:cNvPr id="11" name="Object 7">
                        <a:extLst>
                          <a:ext uri="{FF2B5EF4-FFF2-40B4-BE49-F238E27FC236}">
                            <a16:creationId xmlns:a16="http://schemas.microsoft.com/office/drawing/2014/main" id="{DAB2ED5C-6D2B-4DC5-A54F-A95AAC10ED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511968"/>
                        <a:ext cx="3429000"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 name="Picture 11">
            <a:extLst>
              <a:ext uri="{FF2B5EF4-FFF2-40B4-BE49-F238E27FC236}">
                <a16:creationId xmlns:a16="http://schemas.microsoft.com/office/drawing/2014/main" id="{E158C14D-57D0-40E0-BEF8-2895CA4E58B0}"/>
              </a:ext>
            </a:extLst>
          </p:cNvPr>
          <p:cNvPicPr>
            <a:picLocks noChangeAspect="1"/>
          </p:cNvPicPr>
          <p:nvPr/>
        </p:nvPicPr>
        <p:blipFill>
          <a:blip r:embed="rId6"/>
          <a:stretch>
            <a:fillRect/>
          </a:stretch>
        </p:blipFill>
        <p:spPr>
          <a:xfrm>
            <a:off x="762000" y="2184103"/>
            <a:ext cx="3219450" cy="542925"/>
          </a:xfrm>
          <a:prstGeom prst="rect">
            <a:avLst/>
          </a:prstGeom>
        </p:spPr>
      </p:pic>
      <p:sp>
        <p:nvSpPr>
          <p:cNvPr id="14" name="TextBox 13">
            <a:extLst>
              <a:ext uri="{FF2B5EF4-FFF2-40B4-BE49-F238E27FC236}">
                <a16:creationId xmlns:a16="http://schemas.microsoft.com/office/drawing/2014/main" id="{61DC167A-1846-474C-8100-08A23FEAE9B7}"/>
              </a:ext>
            </a:extLst>
          </p:cNvPr>
          <p:cNvSpPr txBox="1"/>
          <p:nvPr/>
        </p:nvSpPr>
        <p:spPr>
          <a:xfrm>
            <a:off x="563794" y="4240381"/>
            <a:ext cx="3671198" cy="461665"/>
          </a:xfrm>
          <a:prstGeom prst="rect">
            <a:avLst/>
          </a:prstGeom>
          <a:noFill/>
        </p:spPr>
        <p:txBody>
          <a:bodyPr wrap="none" rtlCol="0">
            <a:spAutoFit/>
          </a:bodyPr>
          <a:lstStyle/>
          <a:p>
            <a:r>
              <a:rPr lang="en-IN" sz="2400" b="1" dirty="0"/>
              <a:t>Momentum along y axis</a:t>
            </a:r>
          </a:p>
        </p:txBody>
      </p:sp>
      <p:pic>
        <p:nvPicPr>
          <p:cNvPr id="15" name="Picture 14">
            <a:extLst>
              <a:ext uri="{FF2B5EF4-FFF2-40B4-BE49-F238E27FC236}">
                <a16:creationId xmlns:a16="http://schemas.microsoft.com/office/drawing/2014/main" id="{5F2720E7-AAF2-4BBD-8FFA-5161B14486E7}"/>
              </a:ext>
            </a:extLst>
          </p:cNvPr>
          <p:cNvPicPr>
            <a:picLocks noChangeAspect="1"/>
          </p:cNvPicPr>
          <p:nvPr/>
        </p:nvPicPr>
        <p:blipFill>
          <a:blip r:embed="rId7"/>
          <a:stretch>
            <a:fillRect/>
          </a:stretch>
        </p:blipFill>
        <p:spPr>
          <a:xfrm>
            <a:off x="885287" y="4879178"/>
            <a:ext cx="2562225" cy="542925"/>
          </a:xfrm>
          <a:prstGeom prst="rect">
            <a:avLst/>
          </a:prstGeom>
        </p:spPr>
      </p:pic>
    </p:spTree>
    <p:extLst>
      <p:ext uri="{BB962C8B-B14F-4D97-AF65-F5344CB8AC3E}">
        <p14:creationId xmlns:p14="http://schemas.microsoft.com/office/powerpoint/2010/main" val="357047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0B243-FEBD-4858-A618-508947286AB3}"/>
              </a:ext>
            </a:extLst>
          </p:cNvPr>
          <p:cNvSpPr>
            <a:spLocks noGrp="1"/>
          </p:cNvSpPr>
          <p:nvPr>
            <p:ph type="title"/>
          </p:nvPr>
        </p:nvSpPr>
        <p:spPr/>
        <p:txBody>
          <a:bodyPr/>
          <a:lstStyle/>
          <a:p>
            <a:r>
              <a:rPr lang="en-IN" sz="2800" dirty="0">
                <a:latin typeface="Times New Roman" panose="02020603050405020304" pitchFamily="18" charset="0"/>
                <a:cs typeface="Times New Roman" panose="02020603050405020304" pitchFamily="18" charset="0"/>
              </a:rPr>
              <a:t>Solving Energy and Momentum Equations…</a:t>
            </a:r>
          </a:p>
        </p:txBody>
      </p:sp>
      <p:sp>
        <p:nvSpPr>
          <p:cNvPr id="4" name="Date Placeholder 3">
            <a:extLst>
              <a:ext uri="{FF2B5EF4-FFF2-40B4-BE49-F238E27FC236}">
                <a16:creationId xmlns:a16="http://schemas.microsoft.com/office/drawing/2014/main" id="{2BE79E6A-66E3-4CDB-9AAF-398734839F44}"/>
              </a:ext>
            </a:extLst>
          </p:cNvPr>
          <p:cNvSpPr>
            <a:spLocks noGrp="1"/>
          </p:cNvSpPr>
          <p:nvPr>
            <p:ph type="dt" sz="half" idx="10"/>
          </p:nvPr>
        </p:nvSpPr>
        <p:spPr/>
        <p:txBody>
          <a:bodyPr/>
          <a:lstStyle/>
          <a:p>
            <a:pPr>
              <a:defRPr/>
            </a:pPr>
            <a:fld id="{7CBF554E-B9DA-4008-8B88-CAC42C7094D6}" type="datetime1">
              <a:rPr lang="en-US" smtClean="0"/>
              <a:t>9/12/2020</a:t>
            </a:fld>
            <a:endParaRPr lang="en-US" dirty="0"/>
          </a:p>
        </p:txBody>
      </p:sp>
      <p:sp>
        <p:nvSpPr>
          <p:cNvPr id="5" name="Footer Placeholder 4">
            <a:extLst>
              <a:ext uri="{FF2B5EF4-FFF2-40B4-BE49-F238E27FC236}">
                <a16:creationId xmlns:a16="http://schemas.microsoft.com/office/drawing/2014/main" id="{4B8798FF-8F20-44A3-BF85-62107C3EBA22}"/>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8A6FA03C-3202-4B6D-AA02-B128D0D9041B}"/>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71</a:t>
            </a:fld>
            <a:endParaRPr lang="en-US"/>
          </a:p>
        </p:txBody>
      </p:sp>
      <p:pic>
        <p:nvPicPr>
          <p:cNvPr id="7" name="Picture 6">
            <a:extLst>
              <a:ext uri="{FF2B5EF4-FFF2-40B4-BE49-F238E27FC236}">
                <a16:creationId xmlns:a16="http://schemas.microsoft.com/office/drawing/2014/main" id="{94506F98-7489-48D2-ADF7-F2720465BB77}"/>
              </a:ext>
            </a:extLst>
          </p:cNvPr>
          <p:cNvPicPr>
            <a:picLocks noChangeAspect="1"/>
          </p:cNvPicPr>
          <p:nvPr/>
        </p:nvPicPr>
        <p:blipFill>
          <a:blip r:embed="rId2"/>
          <a:stretch>
            <a:fillRect/>
          </a:stretch>
        </p:blipFill>
        <p:spPr>
          <a:xfrm>
            <a:off x="381000" y="1371600"/>
            <a:ext cx="2581275" cy="676275"/>
          </a:xfrm>
          <a:prstGeom prst="rect">
            <a:avLst/>
          </a:prstGeom>
        </p:spPr>
      </p:pic>
      <p:pic>
        <p:nvPicPr>
          <p:cNvPr id="8" name="Picture 7">
            <a:extLst>
              <a:ext uri="{FF2B5EF4-FFF2-40B4-BE49-F238E27FC236}">
                <a16:creationId xmlns:a16="http://schemas.microsoft.com/office/drawing/2014/main" id="{4AC77DD4-5861-4D15-8B7E-F3F768664CBC}"/>
              </a:ext>
            </a:extLst>
          </p:cNvPr>
          <p:cNvPicPr>
            <a:picLocks noChangeAspect="1"/>
          </p:cNvPicPr>
          <p:nvPr/>
        </p:nvPicPr>
        <p:blipFill>
          <a:blip r:embed="rId3"/>
          <a:stretch>
            <a:fillRect/>
          </a:stretch>
        </p:blipFill>
        <p:spPr>
          <a:xfrm>
            <a:off x="381000" y="2133600"/>
            <a:ext cx="2705100" cy="676275"/>
          </a:xfrm>
          <a:prstGeom prst="rect">
            <a:avLst/>
          </a:prstGeom>
        </p:spPr>
      </p:pic>
      <p:pic>
        <p:nvPicPr>
          <p:cNvPr id="9" name="Picture 8">
            <a:extLst>
              <a:ext uri="{FF2B5EF4-FFF2-40B4-BE49-F238E27FC236}">
                <a16:creationId xmlns:a16="http://schemas.microsoft.com/office/drawing/2014/main" id="{89F4A548-CED1-4AEE-AE7A-4BA223317055}"/>
              </a:ext>
            </a:extLst>
          </p:cNvPr>
          <p:cNvPicPr>
            <a:picLocks noChangeAspect="1"/>
          </p:cNvPicPr>
          <p:nvPr/>
        </p:nvPicPr>
        <p:blipFill>
          <a:blip r:embed="rId4"/>
          <a:stretch>
            <a:fillRect/>
          </a:stretch>
        </p:blipFill>
        <p:spPr>
          <a:xfrm>
            <a:off x="409575" y="2941097"/>
            <a:ext cx="1323975" cy="542925"/>
          </a:xfrm>
          <a:prstGeom prst="rect">
            <a:avLst/>
          </a:prstGeom>
        </p:spPr>
      </p:pic>
      <p:pic>
        <p:nvPicPr>
          <p:cNvPr id="10" name="Picture 9">
            <a:extLst>
              <a:ext uri="{FF2B5EF4-FFF2-40B4-BE49-F238E27FC236}">
                <a16:creationId xmlns:a16="http://schemas.microsoft.com/office/drawing/2014/main" id="{9B158F74-3B0A-481A-A868-0568913F3A49}"/>
              </a:ext>
            </a:extLst>
          </p:cNvPr>
          <p:cNvPicPr>
            <a:picLocks noChangeAspect="1"/>
          </p:cNvPicPr>
          <p:nvPr/>
        </p:nvPicPr>
        <p:blipFill>
          <a:blip r:embed="rId5"/>
          <a:stretch>
            <a:fillRect/>
          </a:stretch>
        </p:blipFill>
        <p:spPr>
          <a:xfrm>
            <a:off x="3187622" y="1262856"/>
            <a:ext cx="5956378" cy="1519238"/>
          </a:xfrm>
          <a:prstGeom prst="rect">
            <a:avLst/>
          </a:prstGeom>
        </p:spPr>
      </p:pic>
      <p:pic>
        <p:nvPicPr>
          <p:cNvPr id="11" name="Picture 10">
            <a:extLst>
              <a:ext uri="{FF2B5EF4-FFF2-40B4-BE49-F238E27FC236}">
                <a16:creationId xmlns:a16="http://schemas.microsoft.com/office/drawing/2014/main" id="{F8E320B4-8616-4B2E-AC8B-740AF38121BB}"/>
              </a:ext>
            </a:extLst>
          </p:cNvPr>
          <p:cNvPicPr>
            <a:picLocks noChangeAspect="1"/>
          </p:cNvPicPr>
          <p:nvPr/>
        </p:nvPicPr>
        <p:blipFill>
          <a:blip r:embed="rId6"/>
          <a:stretch>
            <a:fillRect/>
          </a:stretch>
        </p:blipFill>
        <p:spPr>
          <a:xfrm>
            <a:off x="1660922" y="3100969"/>
            <a:ext cx="7620448" cy="832172"/>
          </a:xfrm>
          <a:prstGeom prst="rect">
            <a:avLst/>
          </a:prstGeom>
        </p:spPr>
      </p:pic>
      <p:pic>
        <p:nvPicPr>
          <p:cNvPr id="12" name="Picture 11">
            <a:extLst>
              <a:ext uri="{FF2B5EF4-FFF2-40B4-BE49-F238E27FC236}">
                <a16:creationId xmlns:a16="http://schemas.microsoft.com/office/drawing/2014/main" id="{EEFE38FC-9722-47B9-989B-B4384D7D9D17}"/>
              </a:ext>
            </a:extLst>
          </p:cNvPr>
          <p:cNvPicPr>
            <a:picLocks noChangeAspect="1"/>
          </p:cNvPicPr>
          <p:nvPr/>
        </p:nvPicPr>
        <p:blipFill>
          <a:blip r:embed="rId7"/>
          <a:stretch>
            <a:fillRect/>
          </a:stretch>
        </p:blipFill>
        <p:spPr>
          <a:xfrm>
            <a:off x="1549171" y="3999275"/>
            <a:ext cx="6299429" cy="2126306"/>
          </a:xfrm>
          <a:prstGeom prst="rect">
            <a:avLst/>
          </a:prstGeom>
        </p:spPr>
      </p:pic>
    </p:spTree>
    <p:extLst>
      <p:ext uri="{BB962C8B-B14F-4D97-AF65-F5344CB8AC3E}">
        <p14:creationId xmlns:p14="http://schemas.microsoft.com/office/powerpoint/2010/main" val="142998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332262-49BA-40F7-A5A2-82CBDBD58590}"/>
              </a:ext>
            </a:extLst>
          </p:cNvPr>
          <p:cNvPicPr>
            <a:picLocks noChangeAspect="1"/>
          </p:cNvPicPr>
          <p:nvPr/>
        </p:nvPicPr>
        <p:blipFill>
          <a:blip r:embed="rId2"/>
          <a:stretch>
            <a:fillRect/>
          </a:stretch>
        </p:blipFill>
        <p:spPr>
          <a:xfrm>
            <a:off x="0" y="984250"/>
            <a:ext cx="8762999" cy="5111750"/>
          </a:xfrm>
          <a:prstGeom prst="rect">
            <a:avLst/>
          </a:prstGeom>
        </p:spPr>
      </p:pic>
      <p:sp>
        <p:nvSpPr>
          <p:cNvPr id="3" name="Date Placeholder 2">
            <a:extLst>
              <a:ext uri="{FF2B5EF4-FFF2-40B4-BE49-F238E27FC236}">
                <a16:creationId xmlns:a16="http://schemas.microsoft.com/office/drawing/2014/main" id="{6FAA8327-6DAF-4212-86A6-650A536D696D}"/>
              </a:ext>
            </a:extLst>
          </p:cNvPr>
          <p:cNvSpPr>
            <a:spLocks noGrp="1"/>
          </p:cNvSpPr>
          <p:nvPr>
            <p:ph type="dt" sz="half" idx="10"/>
          </p:nvPr>
        </p:nvSpPr>
        <p:spPr/>
        <p:txBody>
          <a:bodyPr/>
          <a:lstStyle/>
          <a:p>
            <a:pPr>
              <a:defRPr/>
            </a:pPr>
            <a:fld id="{0DC69B47-4BB7-4A80-8757-59A0556B0E55}" type="datetime1">
              <a:rPr lang="en-US" smtClean="0"/>
              <a:t>9/12/2020</a:t>
            </a:fld>
            <a:endParaRPr lang="en-US" dirty="0"/>
          </a:p>
        </p:txBody>
      </p:sp>
      <p:sp>
        <p:nvSpPr>
          <p:cNvPr id="4" name="Footer Placeholder 3">
            <a:extLst>
              <a:ext uri="{FF2B5EF4-FFF2-40B4-BE49-F238E27FC236}">
                <a16:creationId xmlns:a16="http://schemas.microsoft.com/office/drawing/2014/main" id="{A7C9D682-B546-4B3D-939F-B4991FB89D00}"/>
              </a:ext>
            </a:extLst>
          </p:cNvPr>
          <p:cNvSpPr>
            <a:spLocks noGrp="1"/>
          </p:cNvSpPr>
          <p:nvPr>
            <p:ph type="ftr" sz="quarter" idx="11"/>
          </p:nvPr>
        </p:nvSpPr>
        <p:spPr/>
        <p:txBody>
          <a:bodyPr/>
          <a:lstStyle/>
          <a:p>
            <a:pPr>
              <a:defRPr/>
            </a:pPr>
            <a:r>
              <a:rPr lang="pt-BR"/>
              <a:t>Dr. M V V K Srinivas Prasad, K L E F</a:t>
            </a:r>
            <a:endParaRPr lang="en-US"/>
          </a:p>
        </p:txBody>
      </p:sp>
      <p:sp>
        <p:nvSpPr>
          <p:cNvPr id="5" name="Slide Number Placeholder 4">
            <a:extLst>
              <a:ext uri="{FF2B5EF4-FFF2-40B4-BE49-F238E27FC236}">
                <a16:creationId xmlns:a16="http://schemas.microsoft.com/office/drawing/2014/main" id="{BEB69E84-846E-4E5F-87E5-0B0CFDDC2B17}"/>
              </a:ext>
            </a:extLst>
          </p:cNvPr>
          <p:cNvSpPr>
            <a:spLocks noGrp="1"/>
          </p:cNvSpPr>
          <p:nvPr>
            <p:ph type="sldNum" sz="quarter" idx="12"/>
          </p:nvPr>
        </p:nvSpPr>
        <p:spPr/>
        <p:txBody>
          <a:bodyPr/>
          <a:lstStyle/>
          <a:p>
            <a:pPr>
              <a:defRPr/>
            </a:pPr>
            <a:r>
              <a:rPr lang="en-US"/>
              <a:t>Confidential                   </a:t>
            </a:r>
            <a:fld id="{9A69BDDF-A5FB-4D01-B317-59FE3A923376}" type="slidenum">
              <a:rPr lang="en-US" smtClean="0"/>
              <a:pPr>
                <a:defRPr/>
              </a:pPr>
              <a:t>72</a:t>
            </a:fld>
            <a:endParaRPr lang="en-US"/>
          </a:p>
        </p:txBody>
      </p:sp>
    </p:spTree>
    <p:extLst>
      <p:ext uri="{BB962C8B-B14F-4D97-AF65-F5344CB8AC3E}">
        <p14:creationId xmlns:p14="http://schemas.microsoft.com/office/powerpoint/2010/main" val="18750488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E45CA09-AD23-45EB-AB10-973570E25346}"/>
              </a:ext>
            </a:extLst>
          </p:cNvPr>
          <p:cNvSpPr>
            <a:spLocks noGrp="1"/>
          </p:cNvSpPr>
          <p:nvPr>
            <p:ph type="title"/>
          </p:nvPr>
        </p:nvSpPr>
        <p:spPr>
          <a:xfrm>
            <a:off x="457200" y="487362"/>
            <a:ext cx="7391400" cy="655638"/>
          </a:xfrm>
        </p:spPr>
        <p:txBody>
          <a:bodyPr/>
          <a:lstStyle/>
          <a:p>
            <a:endParaRPr lang="en-US"/>
          </a:p>
        </p:txBody>
      </p:sp>
      <p:pic>
        <p:nvPicPr>
          <p:cNvPr id="6" name="Picture 5" descr="A picture containing text, sitting, table&#10;&#10;Description automatically generated">
            <a:extLst>
              <a:ext uri="{FF2B5EF4-FFF2-40B4-BE49-F238E27FC236}">
                <a16:creationId xmlns:a16="http://schemas.microsoft.com/office/drawing/2014/main" id="{08D60802-E019-4987-8C92-80B983A492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487362"/>
            <a:ext cx="6858000" cy="5837238"/>
          </a:xfrm>
          <a:prstGeom prst="rect">
            <a:avLst/>
          </a:prstGeom>
          <a:noFill/>
        </p:spPr>
      </p:pic>
      <p:sp>
        <p:nvSpPr>
          <p:cNvPr id="2" name="Date Placeholder 1">
            <a:extLst>
              <a:ext uri="{FF2B5EF4-FFF2-40B4-BE49-F238E27FC236}">
                <a16:creationId xmlns:a16="http://schemas.microsoft.com/office/drawing/2014/main" id="{DAACE70E-5A80-4873-82E9-00A1E6F9604D}"/>
              </a:ext>
            </a:extLst>
          </p:cNvPr>
          <p:cNvSpPr>
            <a:spLocks noGrp="1"/>
          </p:cNvSpPr>
          <p:nvPr>
            <p:ph type="dt" sz="half" idx="10"/>
          </p:nvPr>
        </p:nvSpPr>
        <p:spPr>
          <a:xfrm>
            <a:off x="457200" y="6416675"/>
            <a:ext cx="2133600" cy="365125"/>
          </a:xfrm>
        </p:spPr>
        <p:txBody>
          <a:bodyPr anchor="ctr">
            <a:normAutofit/>
          </a:bodyPr>
          <a:lstStyle/>
          <a:p>
            <a:pPr>
              <a:spcAft>
                <a:spcPts val="600"/>
              </a:spcAft>
              <a:defRPr/>
            </a:pPr>
            <a:fld id="{AB0723FE-C931-4FB6-8D04-6BA07DE944B6}" type="datetime1">
              <a:rPr lang="en-US" smtClean="0"/>
              <a:pPr>
                <a:spcAft>
                  <a:spcPts val="600"/>
                </a:spcAft>
                <a:defRPr/>
              </a:pPr>
              <a:t>9/12/2020</a:t>
            </a:fld>
            <a:endParaRPr lang="en-US"/>
          </a:p>
        </p:txBody>
      </p:sp>
      <p:sp>
        <p:nvSpPr>
          <p:cNvPr id="3" name="Footer Placeholder 2">
            <a:extLst>
              <a:ext uri="{FF2B5EF4-FFF2-40B4-BE49-F238E27FC236}">
                <a16:creationId xmlns:a16="http://schemas.microsoft.com/office/drawing/2014/main" id="{2A870F6F-B500-4FF4-ADE1-489D148143F4}"/>
              </a:ext>
            </a:extLst>
          </p:cNvPr>
          <p:cNvSpPr>
            <a:spLocks noGrp="1"/>
          </p:cNvSpPr>
          <p:nvPr>
            <p:ph type="ftr" sz="quarter" idx="11"/>
          </p:nvPr>
        </p:nvSpPr>
        <p:spPr>
          <a:xfrm>
            <a:off x="3124200" y="6416675"/>
            <a:ext cx="2895600" cy="365125"/>
          </a:xfrm>
        </p:spPr>
        <p:txBody>
          <a:bodyPr anchor="ctr">
            <a:normAutofit/>
          </a:bodyPr>
          <a:lstStyle/>
          <a:p>
            <a:pPr>
              <a:spcAft>
                <a:spcPts val="600"/>
              </a:spcAft>
              <a:defRPr/>
            </a:pPr>
            <a:r>
              <a:rPr lang="pt-BR"/>
              <a:t>Dr. M V V K Srinivas Prasad, K L E F</a:t>
            </a:r>
            <a:endParaRPr lang="en-US"/>
          </a:p>
        </p:txBody>
      </p:sp>
      <p:sp>
        <p:nvSpPr>
          <p:cNvPr id="4" name="Slide Number Placeholder 3">
            <a:extLst>
              <a:ext uri="{FF2B5EF4-FFF2-40B4-BE49-F238E27FC236}">
                <a16:creationId xmlns:a16="http://schemas.microsoft.com/office/drawing/2014/main" id="{1A7D77EE-46CB-40A4-AC35-D5D91C679591}"/>
              </a:ext>
            </a:extLst>
          </p:cNvPr>
          <p:cNvSpPr>
            <a:spLocks noGrp="1"/>
          </p:cNvSpPr>
          <p:nvPr>
            <p:ph type="sldNum" sz="quarter" idx="12"/>
          </p:nvPr>
        </p:nvSpPr>
        <p:spPr>
          <a:xfrm>
            <a:off x="6553200" y="6416675"/>
            <a:ext cx="2133600" cy="365125"/>
          </a:xfrm>
        </p:spPr>
        <p:txBody>
          <a:bodyPr anchor="ctr">
            <a:normAutofit/>
          </a:bodyPr>
          <a:lstStyle/>
          <a:p>
            <a:pPr>
              <a:spcAft>
                <a:spcPts val="600"/>
              </a:spcAft>
              <a:defRPr/>
            </a:pPr>
            <a:r>
              <a:rPr lang="en-US"/>
              <a:t>Confidential                   </a:t>
            </a:r>
            <a:fld id="{9A69BDDF-A5FB-4D01-B317-59FE3A923376}" type="slidenum">
              <a:rPr lang="en-US" smtClean="0"/>
              <a:pPr>
                <a:spcAft>
                  <a:spcPts val="600"/>
                </a:spcAft>
                <a:defRPr/>
              </a:pPr>
              <a:t>73</a:t>
            </a:fld>
            <a:endParaRPr lang="en-US"/>
          </a:p>
        </p:txBody>
      </p:sp>
    </p:spTree>
    <p:extLst>
      <p:ext uri="{BB962C8B-B14F-4D97-AF65-F5344CB8AC3E}">
        <p14:creationId xmlns:p14="http://schemas.microsoft.com/office/powerpoint/2010/main" val="25322094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36218F4-D1C2-43CF-9EB7-E6F831DC469C}"/>
              </a:ext>
            </a:extLst>
          </p:cNvPr>
          <p:cNvGrpSpPr/>
          <p:nvPr/>
        </p:nvGrpSpPr>
        <p:grpSpPr>
          <a:xfrm>
            <a:off x="-304800" y="1057972"/>
            <a:ext cx="7391400" cy="4593517"/>
            <a:chOff x="211873" y="601118"/>
            <a:chExt cx="8349474" cy="5791200"/>
          </a:xfrm>
        </p:grpSpPr>
        <p:pic>
          <p:nvPicPr>
            <p:cNvPr id="7" name="Picture 6">
              <a:extLst>
                <a:ext uri="{FF2B5EF4-FFF2-40B4-BE49-F238E27FC236}">
                  <a16:creationId xmlns:a16="http://schemas.microsoft.com/office/drawing/2014/main" id="{65AD326E-2584-43D9-A4FC-476FD5F830CB}"/>
                </a:ext>
              </a:extLst>
            </p:cNvPr>
            <p:cNvPicPr>
              <a:picLocks noChangeAspect="1"/>
            </p:cNvPicPr>
            <p:nvPr/>
          </p:nvPicPr>
          <p:blipFill>
            <a:blip r:embed="rId2"/>
            <a:stretch>
              <a:fillRect/>
            </a:stretch>
          </p:blipFill>
          <p:spPr>
            <a:xfrm>
              <a:off x="211873" y="601118"/>
              <a:ext cx="7067550" cy="57912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384143C-3E0D-46FB-9C4E-C49218B1B79C}"/>
                    </a:ext>
                  </a:extLst>
                </p:cNvPr>
                <p:cNvSpPr txBox="1"/>
                <p:nvPr/>
              </p:nvSpPr>
              <p:spPr>
                <a:xfrm>
                  <a:off x="1902012" y="1571653"/>
                  <a:ext cx="707375" cy="4001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350" dirty="0"/>
                </a:p>
              </p:txBody>
            </p:sp>
          </mc:Choice>
          <mc:Fallback xmlns="">
            <p:sp>
              <p:nvSpPr>
                <p:cNvPr id="9" name="TextBox 8">
                  <a:extLst>
                    <a:ext uri="{FF2B5EF4-FFF2-40B4-BE49-F238E27FC236}">
                      <a16:creationId xmlns:a16="http://schemas.microsoft.com/office/drawing/2014/main" id="{9384143C-3E0D-46FB-9C4E-C49218B1B79C}"/>
                    </a:ext>
                  </a:extLst>
                </p:cNvPr>
                <p:cNvSpPr txBox="1">
                  <a:spLocks noRot="1" noChangeAspect="1" noMove="1" noResize="1" noEditPoints="1" noAdjustHandles="1" noChangeArrowheads="1" noChangeShapeType="1" noTextEdit="1"/>
                </p:cNvSpPr>
                <p:nvPr/>
              </p:nvSpPr>
              <p:spPr>
                <a:xfrm>
                  <a:off x="1902012" y="1571653"/>
                  <a:ext cx="707375" cy="400109"/>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D77CE96-7166-4C0D-8854-1A1C67752103}"/>
                    </a:ext>
                  </a:extLst>
                </p:cNvPr>
                <p:cNvSpPr txBox="1"/>
                <p:nvPr/>
              </p:nvSpPr>
              <p:spPr>
                <a:xfrm>
                  <a:off x="2712534" y="3723837"/>
                  <a:ext cx="342900" cy="4001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350" dirty="0"/>
                </a:p>
              </p:txBody>
            </p:sp>
          </mc:Choice>
          <mc:Fallback xmlns="">
            <p:sp>
              <p:nvSpPr>
                <p:cNvPr id="11" name="TextBox 10">
                  <a:extLst>
                    <a:ext uri="{FF2B5EF4-FFF2-40B4-BE49-F238E27FC236}">
                      <a16:creationId xmlns:a16="http://schemas.microsoft.com/office/drawing/2014/main" id="{AD77CE96-7166-4C0D-8854-1A1C67752103}"/>
                    </a:ext>
                  </a:extLst>
                </p:cNvPr>
                <p:cNvSpPr txBox="1">
                  <a:spLocks noRot="1" noChangeAspect="1" noMove="1" noResize="1" noEditPoints="1" noAdjustHandles="1" noChangeArrowheads="1" noChangeShapeType="1" noTextEdit="1"/>
                </p:cNvSpPr>
                <p:nvPr/>
              </p:nvSpPr>
              <p:spPr>
                <a:xfrm>
                  <a:off x="2712534" y="3723837"/>
                  <a:ext cx="342900" cy="400109"/>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B1696E-DF37-459E-B5C3-5E91B0E4961A}"/>
                    </a:ext>
                  </a:extLst>
                </p:cNvPr>
                <p:cNvSpPr txBox="1"/>
                <p:nvPr/>
              </p:nvSpPr>
              <p:spPr>
                <a:xfrm>
                  <a:off x="2467207" y="1621830"/>
                  <a:ext cx="6094140" cy="4001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350" dirty="0"/>
                </a:p>
              </p:txBody>
            </p:sp>
          </mc:Choice>
          <mc:Fallback xmlns="">
            <p:sp>
              <p:nvSpPr>
                <p:cNvPr id="13" name="TextBox 12">
                  <a:extLst>
                    <a:ext uri="{FF2B5EF4-FFF2-40B4-BE49-F238E27FC236}">
                      <a16:creationId xmlns:a16="http://schemas.microsoft.com/office/drawing/2014/main" id="{BBB1696E-DF37-459E-B5C3-5E91B0E4961A}"/>
                    </a:ext>
                  </a:extLst>
                </p:cNvPr>
                <p:cNvSpPr txBox="1">
                  <a:spLocks noRot="1" noChangeAspect="1" noMove="1" noResize="1" noEditPoints="1" noAdjustHandles="1" noChangeArrowheads="1" noChangeShapeType="1" noTextEdit="1"/>
                </p:cNvSpPr>
                <p:nvPr/>
              </p:nvSpPr>
              <p:spPr>
                <a:xfrm>
                  <a:off x="2467207" y="1621830"/>
                  <a:ext cx="6094140" cy="400109"/>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74544B8-7930-44DA-A96F-C10157A16780}"/>
                    </a:ext>
                  </a:extLst>
                </p:cNvPr>
                <p:cNvSpPr txBox="1"/>
                <p:nvPr/>
              </p:nvSpPr>
              <p:spPr>
                <a:xfrm>
                  <a:off x="1826245" y="3723837"/>
                  <a:ext cx="6094140" cy="4001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350" dirty="0"/>
                </a:p>
              </p:txBody>
            </p:sp>
          </mc:Choice>
          <mc:Fallback xmlns="">
            <p:sp>
              <p:nvSpPr>
                <p:cNvPr id="15" name="TextBox 14">
                  <a:extLst>
                    <a:ext uri="{FF2B5EF4-FFF2-40B4-BE49-F238E27FC236}">
                      <a16:creationId xmlns:a16="http://schemas.microsoft.com/office/drawing/2014/main" id="{974544B8-7930-44DA-A96F-C10157A16780}"/>
                    </a:ext>
                  </a:extLst>
                </p:cNvPr>
                <p:cNvSpPr txBox="1">
                  <a:spLocks noRot="1" noChangeAspect="1" noMove="1" noResize="1" noEditPoints="1" noAdjustHandles="1" noChangeArrowheads="1" noChangeShapeType="1" noTextEdit="1"/>
                </p:cNvSpPr>
                <p:nvPr/>
              </p:nvSpPr>
              <p:spPr>
                <a:xfrm>
                  <a:off x="1826245" y="3723837"/>
                  <a:ext cx="6094140" cy="400109"/>
                </a:xfrm>
                <a:prstGeom prst="rect">
                  <a:avLst/>
                </a:prstGeom>
                <a:blipFill>
                  <a:blip r:embed="rId6"/>
                  <a:stretch>
                    <a:fillRect/>
                  </a:stretch>
                </a:blipFill>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18" name="object 2">
                <a:extLst>
                  <a:ext uri="{FF2B5EF4-FFF2-40B4-BE49-F238E27FC236}">
                    <a16:creationId xmlns:a16="http://schemas.microsoft.com/office/drawing/2014/main" id="{F6F2918D-4691-4C7A-B214-5298E3927083}"/>
                  </a:ext>
                </a:extLst>
              </p:cNvPr>
              <p:cNvSpPr txBox="1"/>
              <p:nvPr/>
            </p:nvSpPr>
            <p:spPr>
              <a:xfrm>
                <a:off x="5382577" y="1558776"/>
                <a:ext cx="3761423" cy="3656707"/>
              </a:xfrm>
              <a:prstGeom prst="rect">
                <a:avLst/>
              </a:prstGeom>
            </p:spPr>
            <p:txBody>
              <a:bodyPr vert="horz" wrap="square" lIns="0" tIns="63818" rIns="0" bIns="0" rtlCol="0">
                <a:spAutoFit/>
              </a:bodyPr>
              <a:lstStyle/>
              <a:p>
                <a:pPr marL="304800" marR="324326" indent="-257175" algn="just">
                  <a:lnSpc>
                    <a:spcPct val="80200"/>
                  </a:lnSpc>
                  <a:spcBef>
                    <a:spcPts val="503"/>
                  </a:spcBef>
                  <a:buClr>
                    <a:srgbClr val="A9D2E0"/>
                  </a:buClr>
                  <a:buSzPct val="60416"/>
                  <a:buFont typeface="Wingdings"/>
                  <a:buChar char=""/>
                  <a:tabLst>
                    <a:tab pos="304324" algn="l"/>
                    <a:tab pos="304800" algn="l"/>
                  </a:tabLst>
                </a:pPr>
                <a:r>
                  <a:rPr spc="-4" dirty="0">
                    <a:solidFill>
                      <a:srgbClr val="FF0000"/>
                    </a:solidFill>
                    <a:latin typeface="Times New Roman" panose="02020603050405020304" pitchFamily="18" charset="0"/>
                    <a:cs typeface="Times New Roman" panose="02020603050405020304" pitchFamily="18" charset="0"/>
                  </a:rPr>
                  <a:t>Experimental i</a:t>
                </a:r>
                <a:r>
                  <a:rPr u="heavy" spc="-4" dirty="0">
                    <a:solidFill>
                      <a:srgbClr val="FF0000"/>
                    </a:solidFill>
                    <a:uFill>
                      <a:solidFill>
                        <a:srgbClr val="FFFFFF"/>
                      </a:solidFill>
                    </a:uFill>
                    <a:latin typeface="Times New Roman" panose="02020603050405020304" pitchFamily="18" charset="0"/>
                    <a:cs typeface="Times New Roman" panose="02020603050405020304" pitchFamily="18" charset="0"/>
                  </a:rPr>
                  <a:t>ntensity-versus-  wavelength</a:t>
                </a:r>
                <a:r>
                  <a:rPr spc="-4" dirty="0">
                    <a:solidFill>
                      <a:srgbClr val="FF0000"/>
                    </a:solidFill>
                    <a:latin typeface="Times New Roman" panose="02020603050405020304" pitchFamily="18" charset="0"/>
                    <a:cs typeface="Times New Roman" panose="02020603050405020304" pitchFamily="18" charset="0"/>
                  </a:rPr>
                  <a:t> plots </a:t>
                </a:r>
                <a:r>
                  <a:rPr dirty="0">
                    <a:solidFill>
                      <a:srgbClr val="FF0000"/>
                    </a:solidFill>
                    <a:latin typeface="Times New Roman" panose="02020603050405020304" pitchFamily="18" charset="0"/>
                    <a:cs typeface="Times New Roman" panose="02020603050405020304" pitchFamily="18" charset="0"/>
                  </a:rPr>
                  <a:t>for </a:t>
                </a:r>
                <a:r>
                  <a:rPr spc="-4" dirty="0">
                    <a:solidFill>
                      <a:srgbClr val="FF0000"/>
                    </a:solidFill>
                    <a:latin typeface="Times New Roman" panose="02020603050405020304" pitchFamily="18" charset="0"/>
                    <a:cs typeface="Times New Roman" panose="02020603050405020304" pitchFamily="18" charset="0"/>
                  </a:rPr>
                  <a:t>four  </a:t>
                </a:r>
                <a:r>
                  <a:rPr dirty="0">
                    <a:solidFill>
                      <a:srgbClr val="FF0000"/>
                    </a:solidFill>
                    <a:latin typeface="Times New Roman" panose="02020603050405020304" pitchFamily="18" charset="0"/>
                    <a:cs typeface="Times New Roman" panose="02020603050405020304" pitchFamily="18" charset="0"/>
                  </a:rPr>
                  <a:t>scattering </a:t>
                </a:r>
                <a:r>
                  <a:rPr spc="-4" dirty="0">
                    <a:solidFill>
                      <a:srgbClr val="FF0000"/>
                    </a:solidFill>
                    <a:latin typeface="Times New Roman" panose="02020603050405020304" pitchFamily="18" charset="0"/>
                    <a:cs typeface="Times New Roman" panose="02020603050405020304" pitchFamily="18" charset="0"/>
                  </a:rPr>
                  <a:t>angles</a:t>
                </a:r>
                <a:r>
                  <a:rPr spc="8"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r>
                      <a:rPr lang="en-US" sz="1350" i="1">
                        <a:latin typeface="Cambria Math" panose="02040503050406030204" pitchFamily="18" charset="0"/>
                        <a:ea typeface="Calibri" panose="020F0502020204030204" pitchFamily="34" charset="0"/>
                        <a:cs typeface="Times New Roman" panose="02020603050405020304" pitchFamily="18" charset="0"/>
                      </a:rPr>
                      <m:t>∅</m:t>
                    </m:r>
                  </m:oMath>
                </a14:m>
                <a:r>
                  <a:rPr spc="-4" dirty="0">
                    <a:solidFill>
                      <a:srgbClr val="FF0000"/>
                    </a:solidFill>
                    <a:latin typeface="Times New Roman" panose="02020603050405020304" pitchFamily="18" charset="0"/>
                    <a:cs typeface="Times New Roman" panose="02020603050405020304" pitchFamily="18" charset="0"/>
                  </a:rPr>
                  <a:t>.</a:t>
                </a:r>
                <a:endParaRPr dirty="0">
                  <a:solidFill>
                    <a:srgbClr val="FF0000"/>
                  </a:solidFill>
                  <a:latin typeface="Times New Roman" panose="02020603050405020304" pitchFamily="18" charset="0"/>
                  <a:cs typeface="Times New Roman" panose="02020603050405020304" pitchFamily="18" charset="0"/>
                </a:endParaRPr>
              </a:p>
              <a:p>
                <a:pPr marL="304800" marR="41910" indent="-257175" algn="just">
                  <a:lnSpc>
                    <a:spcPct val="80200"/>
                  </a:lnSpc>
                  <a:spcBef>
                    <a:spcPts val="416"/>
                  </a:spcBef>
                  <a:buClr>
                    <a:srgbClr val="A9D2E0"/>
                  </a:buClr>
                  <a:buSzPct val="60416"/>
                  <a:buFont typeface="Wingdings"/>
                  <a:buChar char=""/>
                  <a:tabLst>
                    <a:tab pos="304800" algn="l"/>
                  </a:tabLst>
                </a:pPr>
                <a:r>
                  <a:rPr dirty="0">
                    <a:solidFill>
                      <a:srgbClr val="002060"/>
                    </a:solidFill>
                    <a:latin typeface="Times New Roman" panose="02020603050405020304" pitchFamily="18" charset="0"/>
                    <a:cs typeface="Times New Roman" panose="02020603050405020304" pitchFamily="18" charset="0"/>
                  </a:rPr>
                  <a:t>The graphs for </a:t>
                </a:r>
                <a:r>
                  <a:rPr spc="-4" dirty="0">
                    <a:solidFill>
                      <a:srgbClr val="002060"/>
                    </a:solidFill>
                    <a:latin typeface="Times New Roman" panose="02020603050405020304" pitchFamily="18" charset="0"/>
                    <a:cs typeface="Times New Roman" panose="02020603050405020304" pitchFamily="18" charset="0"/>
                  </a:rPr>
                  <a:t>the three </a:t>
                </a:r>
                <a:r>
                  <a:rPr spc="-8" dirty="0">
                    <a:solidFill>
                      <a:srgbClr val="002060"/>
                    </a:solidFill>
                    <a:latin typeface="Times New Roman" panose="02020603050405020304" pitchFamily="18" charset="0"/>
                    <a:cs typeface="Times New Roman" panose="02020603050405020304" pitchFamily="18" charset="0"/>
                  </a:rPr>
                  <a:t>nonzero  </a:t>
                </a:r>
                <a:r>
                  <a:rPr spc="-4" dirty="0">
                    <a:solidFill>
                      <a:srgbClr val="002060"/>
                    </a:solidFill>
                    <a:latin typeface="Times New Roman" panose="02020603050405020304" pitchFamily="18" charset="0"/>
                    <a:cs typeface="Times New Roman" panose="02020603050405020304" pitchFamily="18" charset="0"/>
                  </a:rPr>
                  <a:t>angles </a:t>
                </a:r>
                <a:r>
                  <a:rPr dirty="0">
                    <a:solidFill>
                      <a:srgbClr val="002060"/>
                    </a:solidFill>
                    <a:latin typeface="Times New Roman" panose="02020603050405020304" pitchFamily="18" charset="0"/>
                    <a:cs typeface="Times New Roman" panose="02020603050405020304" pitchFamily="18" charset="0"/>
                  </a:rPr>
                  <a:t>show </a:t>
                </a:r>
                <a:r>
                  <a:rPr u="heavy" spc="-4" dirty="0">
                    <a:solidFill>
                      <a:srgbClr val="002060"/>
                    </a:solidFill>
                    <a:uFill>
                      <a:solidFill>
                        <a:srgbClr val="FFFFFF"/>
                      </a:solidFill>
                    </a:uFill>
                    <a:latin typeface="Times New Roman" panose="02020603050405020304" pitchFamily="18" charset="0"/>
                    <a:cs typeface="Times New Roman" panose="02020603050405020304" pitchFamily="18" charset="0"/>
                  </a:rPr>
                  <a:t>two peaks</a:t>
                </a:r>
                <a:r>
                  <a:rPr spc="-4" dirty="0">
                    <a:solidFill>
                      <a:srgbClr val="002060"/>
                    </a:solidFill>
                    <a:latin typeface="Times New Roman" panose="02020603050405020304" pitchFamily="18" charset="0"/>
                    <a:cs typeface="Times New Roman" panose="02020603050405020304" pitchFamily="18" charset="0"/>
                  </a:rPr>
                  <a:t>, one at </a:t>
                </a:r>
                <a:r>
                  <a:rPr lang="en-US" sz="135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λ</a:t>
                </a:r>
                <a:r>
                  <a:rPr lang="en-US" sz="1350" baseline="-250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0</a:t>
                </a:r>
                <a:endParaRPr lang="en-US" sz="135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endParaRPr>
              </a:p>
              <a:p>
                <a:pPr marL="47625" marR="41910" algn="just">
                  <a:lnSpc>
                    <a:spcPct val="80200"/>
                  </a:lnSpc>
                  <a:spcBef>
                    <a:spcPts val="416"/>
                  </a:spcBef>
                  <a:buClr>
                    <a:srgbClr val="A9D2E0"/>
                  </a:buClr>
                  <a:buSzPct val="60416"/>
                  <a:tabLst>
                    <a:tab pos="304800" algn="l"/>
                  </a:tabLst>
                </a:pPr>
                <a:r>
                  <a:rPr lang="en-US" spc="-4" dirty="0">
                    <a:solidFill>
                      <a:srgbClr val="002060"/>
                    </a:solidFill>
                    <a:latin typeface="Times New Roman" panose="02020603050405020304" pitchFamily="18" charset="0"/>
                    <a:cs typeface="Times New Roman" panose="02020603050405020304" pitchFamily="18" charset="0"/>
                  </a:rPr>
                  <a:t>    </a:t>
                </a:r>
                <a:r>
                  <a:rPr spc="-4" dirty="0">
                    <a:solidFill>
                      <a:srgbClr val="002060"/>
                    </a:solidFill>
                    <a:latin typeface="Times New Roman" panose="02020603050405020304" pitchFamily="18" charset="0"/>
                    <a:cs typeface="Times New Roman" panose="02020603050405020304" pitchFamily="18" charset="0"/>
                  </a:rPr>
                  <a:t>and one at </a:t>
                </a:r>
                <a:r>
                  <a:rPr lang="en-US" sz="135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λ</a:t>
                </a:r>
                <a:r>
                  <a:rPr dirty="0">
                    <a:solidFill>
                      <a:srgbClr val="002060"/>
                    </a:solidFill>
                    <a:latin typeface="Times New Roman" panose="02020603050405020304" pitchFamily="18" charset="0"/>
                    <a:cs typeface="Times New Roman" panose="02020603050405020304" pitchFamily="18" charset="0"/>
                  </a:rPr>
                  <a:t>’ &gt;</a:t>
                </a:r>
                <a:r>
                  <a:rPr spc="-49" dirty="0">
                    <a:solidFill>
                      <a:srgbClr val="002060"/>
                    </a:solidFill>
                    <a:latin typeface="Times New Roman" panose="02020603050405020304" pitchFamily="18" charset="0"/>
                    <a:cs typeface="Times New Roman" panose="02020603050405020304" pitchFamily="18" charset="0"/>
                  </a:rPr>
                  <a:t> </a:t>
                </a:r>
                <a:r>
                  <a:rPr lang="en-US" sz="135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λ</a:t>
                </a:r>
                <a:r>
                  <a:rPr lang="en-US" sz="1350" baseline="-250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0</a:t>
                </a:r>
                <a:r>
                  <a:rPr spc="-4" dirty="0">
                    <a:solidFill>
                      <a:srgbClr val="002060"/>
                    </a:solidFill>
                    <a:latin typeface="Times New Roman" panose="02020603050405020304" pitchFamily="18" charset="0"/>
                    <a:cs typeface="Times New Roman" panose="02020603050405020304" pitchFamily="18" charset="0"/>
                  </a:rPr>
                  <a:t>.</a:t>
                </a:r>
                <a:endParaRPr dirty="0">
                  <a:solidFill>
                    <a:srgbClr val="002060"/>
                  </a:solidFill>
                  <a:latin typeface="Times New Roman" panose="02020603050405020304" pitchFamily="18" charset="0"/>
                  <a:cs typeface="Times New Roman" panose="02020603050405020304" pitchFamily="18" charset="0"/>
                </a:endParaRPr>
              </a:p>
              <a:p>
                <a:pPr marL="304800" marR="181928" indent="-257175" algn="just">
                  <a:lnSpc>
                    <a:spcPct val="79800"/>
                  </a:lnSpc>
                  <a:spcBef>
                    <a:spcPts val="439"/>
                  </a:spcBef>
                  <a:buClr>
                    <a:srgbClr val="A9D2E0"/>
                  </a:buClr>
                  <a:buSzPct val="60416"/>
                  <a:buFont typeface="Wingdings"/>
                  <a:buChar char=""/>
                  <a:tabLst>
                    <a:tab pos="304800" algn="l"/>
                  </a:tabLst>
                </a:pPr>
                <a:r>
                  <a:rPr spc="-4" dirty="0">
                    <a:solidFill>
                      <a:srgbClr val="FF0000"/>
                    </a:solidFill>
                    <a:latin typeface="Times New Roman" panose="02020603050405020304" pitchFamily="18" charset="0"/>
                    <a:cs typeface="Times New Roman" panose="02020603050405020304" pitchFamily="18" charset="0"/>
                  </a:rPr>
                  <a:t>The shifted peak at </a:t>
                </a:r>
                <a:r>
                  <a:rPr lang="el-GR" sz="1350" dirty="0">
                    <a:latin typeface="Times New Roman" panose="02020603050405020304" pitchFamily="18" charset="0"/>
                    <a:ea typeface="Calibri" panose="020F0502020204030204" pitchFamily="34" charset="0"/>
                    <a:cs typeface="Times New Roman" panose="02020603050405020304" pitchFamily="18" charset="0"/>
                  </a:rPr>
                  <a:t>λ</a:t>
                </a:r>
                <a:r>
                  <a:rPr lang="el-GR" dirty="0">
                    <a:solidFill>
                      <a:srgbClr val="FF0000"/>
                    </a:solidFill>
                    <a:latin typeface="Times New Roman" panose="02020603050405020304" pitchFamily="18" charset="0"/>
                    <a:cs typeface="Times New Roman" panose="02020603050405020304" pitchFamily="18" charset="0"/>
                  </a:rPr>
                  <a:t>’ </a:t>
                </a:r>
                <a:r>
                  <a:rPr spc="-4" dirty="0">
                    <a:solidFill>
                      <a:srgbClr val="FF0000"/>
                    </a:solidFill>
                    <a:latin typeface="Times New Roman" panose="02020603050405020304" pitchFamily="18" charset="0"/>
                    <a:cs typeface="Times New Roman" panose="02020603050405020304" pitchFamily="18" charset="0"/>
                  </a:rPr>
                  <a:t>is</a:t>
                </a:r>
                <a:r>
                  <a:rPr spc="-60" dirty="0">
                    <a:solidFill>
                      <a:srgbClr val="FF0000"/>
                    </a:solidFill>
                    <a:latin typeface="Times New Roman" panose="02020603050405020304" pitchFamily="18" charset="0"/>
                    <a:cs typeface="Times New Roman" panose="02020603050405020304" pitchFamily="18" charset="0"/>
                  </a:rPr>
                  <a:t> </a:t>
                </a:r>
                <a:r>
                  <a:rPr spc="-4" dirty="0">
                    <a:solidFill>
                      <a:srgbClr val="FF0000"/>
                    </a:solidFill>
                    <a:latin typeface="Times New Roman" panose="02020603050405020304" pitchFamily="18" charset="0"/>
                    <a:cs typeface="Times New Roman" panose="02020603050405020304" pitchFamily="18" charset="0"/>
                  </a:rPr>
                  <a:t>caused  by the </a:t>
                </a:r>
                <a:r>
                  <a:rPr dirty="0">
                    <a:solidFill>
                      <a:srgbClr val="FF0000"/>
                    </a:solidFill>
                    <a:latin typeface="Times New Roman" panose="02020603050405020304" pitchFamily="18" charset="0"/>
                    <a:cs typeface="Times New Roman" panose="02020603050405020304" pitchFamily="18" charset="0"/>
                  </a:rPr>
                  <a:t>scattering of </a:t>
                </a:r>
                <a:r>
                  <a:rPr spc="-4" dirty="0">
                    <a:solidFill>
                      <a:srgbClr val="FF0000"/>
                    </a:solidFill>
                    <a:latin typeface="Times New Roman" panose="02020603050405020304" pitchFamily="18" charset="0"/>
                    <a:cs typeface="Times New Roman" panose="02020603050405020304" pitchFamily="18" charset="0"/>
                  </a:rPr>
                  <a:t>x-rays </a:t>
                </a:r>
                <a:r>
                  <a:rPr dirty="0">
                    <a:solidFill>
                      <a:srgbClr val="FF0000"/>
                    </a:solidFill>
                    <a:latin typeface="Times New Roman" panose="02020603050405020304" pitchFamily="18" charset="0"/>
                    <a:cs typeface="Times New Roman" panose="02020603050405020304" pitchFamily="18" charset="0"/>
                  </a:rPr>
                  <a:t>from  free</a:t>
                </a:r>
                <a:r>
                  <a:rPr spc="4" dirty="0">
                    <a:solidFill>
                      <a:srgbClr val="FF0000"/>
                    </a:solidFill>
                    <a:latin typeface="Times New Roman" panose="02020603050405020304" pitchFamily="18" charset="0"/>
                    <a:cs typeface="Times New Roman" panose="02020603050405020304" pitchFamily="18" charset="0"/>
                  </a:rPr>
                  <a:t> </a:t>
                </a:r>
                <a:r>
                  <a:rPr spc="-4" dirty="0">
                    <a:solidFill>
                      <a:srgbClr val="FF0000"/>
                    </a:solidFill>
                    <a:latin typeface="Times New Roman" panose="02020603050405020304" pitchFamily="18" charset="0"/>
                    <a:cs typeface="Times New Roman" panose="02020603050405020304" pitchFamily="18" charset="0"/>
                  </a:rPr>
                  <a:t>electrons.</a:t>
                </a:r>
                <a:endParaRPr dirty="0">
                  <a:solidFill>
                    <a:srgbClr val="FF0000"/>
                  </a:solidFill>
                  <a:latin typeface="Times New Roman" panose="02020603050405020304" pitchFamily="18" charset="0"/>
                  <a:cs typeface="Times New Roman" panose="02020603050405020304" pitchFamily="18" charset="0"/>
                </a:endParaRPr>
              </a:p>
              <a:p>
                <a:pPr marL="304800" marR="480536" indent="-257175">
                  <a:lnSpc>
                    <a:spcPts val="1725"/>
                  </a:lnSpc>
                  <a:spcBef>
                    <a:spcPts val="420"/>
                  </a:spcBef>
                  <a:buClr>
                    <a:srgbClr val="A9D2E0"/>
                  </a:buClr>
                  <a:buSzPct val="60416"/>
                  <a:buFont typeface="Wingdings"/>
                  <a:buChar char=""/>
                  <a:tabLst>
                    <a:tab pos="304324" algn="l"/>
                    <a:tab pos="304800" algn="l"/>
                  </a:tabLst>
                </a:pPr>
                <a:r>
                  <a:rPr u="heavy" spc="-8" dirty="0">
                    <a:solidFill>
                      <a:srgbClr val="FF0000"/>
                    </a:solidFill>
                    <a:uFill>
                      <a:solidFill>
                        <a:srgbClr val="FFFFFF"/>
                      </a:solidFill>
                    </a:uFill>
                    <a:latin typeface="Times New Roman" panose="02020603050405020304" pitchFamily="18" charset="0"/>
                    <a:cs typeface="Times New Roman" panose="02020603050405020304" pitchFamily="18" charset="0"/>
                  </a:rPr>
                  <a:t>Compton </a:t>
                </a:r>
                <a:r>
                  <a:rPr u="heavy" dirty="0">
                    <a:solidFill>
                      <a:srgbClr val="FF0000"/>
                    </a:solidFill>
                    <a:uFill>
                      <a:solidFill>
                        <a:srgbClr val="FFFFFF"/>
                      </a:solidFill>
                    </a:uFill>
                    <a:latin typeface="Times New Roman" panose="02020603050405020304" pitchFamily="18" charset="0"/>
                    <a:cs typeface="Times New Roman" panose="02020603050405020304" pitchFamily="18" charset="0"/>
                  </a:rPr>
                  <a:t>shift </a:t>
                </a:r>
                <a:r>
                  <a:rPr u="heavy" spc="-8" dirty="0">
                    <a:solidFill>
                      <a:srgbClr val="FF0000"/>
                    </a:solidFill>
                    <a:uFill>
                      <a:solidFill>
                        <a:srgbClr val="FFFFFF"/>
                      </a:solidFill>
                    </a:uFill>
                    <a:latin typeface="Times New Roman" panose="02020603050405020304" pitchFamily="18" charset="0"/>
                    <a:cs typeface="Times New Roman" panose="02020603050405020304" pitchFamily="18" charset="0"/>
                  </a:rPr>
                  <a:t>equation: </a:t>
                </a:r>
                <a:r>
                  <a:rPr spc="-8" dirty="0">
                    <a:solidFill>
                      <a:srgbClr val="FF0000"/>
                    </a:solidFill>
                    <a:latin typeface="Times New Roman" panose="02020603050405020304" pitchFamily="18" charset="0"/>
                    <a:cs typeface="Times New Roman" panose="02020603050405020304" pitchFamily="18" charset="0"/>
                  </a:rPr>
                  <a:t> </a:t>
                </a:r>
                <a:r>
                  <a:rPr spc="-19" dirty="0">
                    <a:solidFill>
                      <a:srgbClr val="FF0000"/>
                    </a:solidFill>
                    <a:latin typeface="Times New Roman" panose="02020603050405020304" pitchFamily="18" charset="0"/>
                    <a:cs typeface="Times New Roman" panose="02020603050405020304" pitchFamily="18" charset="0"/>
                  </a:rPr>
                  <a:t>Compton’s </a:t>
                </a:r>
                <a:r>
                  <a:rPr spc="-4" dirty="0">
                    <a:solidFill>
                      <a:srgbClr val="FF0000"/>
                    </a:solidFill>
                    <a:latin typeface="Times New Roman" panose="02020603050405020304" pitchFamily="18" charset="0"/>
                    <a:cs typeface="Times New Roman" panose="02020603050405020304" pitchFamily="18" charset="0"/>
                  </a:rPr>
                  <a:t>prediction </a:t>
                </a:r>
                <a:r>
                  <a:rPr dirty="0">
                    <a:solidFill>
                      <a:srgbClr val="FF0000"/>
                    </a:solidFill>
                    <a:latin typeface="Times New Roman" panose="02020603050405020304" pitchFamily="18" charset="0"/>
                    <a:cs typeface="Times New Roman" panose="02020603050405020304" pitchFamily="18" charset="0"/>
                  </a:rPr>
                  <a:t>for </a:t>
                </a:r>
                <a:r>
                  <a:rPr spc="-4" dirty="0">
                    <a:solidFill>
                      <a:srgbClr val="FF0000"/>
                    </a:solidFill>
                    <a:latin typeface="Times New Roman" panose="02020603050405020304" pitchFamily="18" charset="0"/>
                    <a:cs typeface="Times New Roman" panose="02020603050405020304" pitchFamily="18" charset="0"/>
                  </a:rPr>
                  <a:t>the  </a:t>
                </a:r>
                <a:r>
                  <a:rPr dirty="0">
                    <a:solidFill>
                      <a:srgbClr val="FF0000"/>
                    </a:solidFill>
                    <a:latin typeface="Times New Roman" panose="02020603050405020304" pitchFamily="18" charset="0"/>
                    <a:cs typeface="Times New Roman" panose="02020603050405020304" pitchFamily="18" charset="0"/>
                  </a:rPr>
                  <a:t>shift </a:t>
                </a:r>
                <a:r>
                  <a:rPr spc="-4" dirty="0">
                    <a:solidFill>
                      <a:srgbClr val="FF0000"/>
                    </a:solidFill>
                    <a:latin typeface="Times New Roman" panose="02020603050405020304" pitchFamily="18" charset="0"/>
                    <a:cs typeface="Times New Roman" panose="02020603050405020304" pitchFamily="18" charset="0"/>
                  </a:rPr>
                  <a:t>in wavelength</a:t>
                </a:r>
                <a:endParaRPr dirty="0">
                  <a:solidFill>
                    <a:srgbClr val="FF0000"/>
                  </a:solidFill>
                  <a:latin typeface="Times New Roman" panose="02020603050405020304" pitchFamily="18" charset="0"/>
                  <a:cs typeface="Times New Roman" panose="02020603050405020304" pitchFamily="18" charset="0"/>
                </a:endParaRPr>
              </a:p>
              <a:p>
                <a:pPr marL="323850">
                  <a:spcBef>
                    <a:spcPts val="30"/>
                  </a:spcBef>
                </a:pPr>
                <a:r>
                  <a:rPr lang="pt-BR" sz="135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λ</a:t>
                </a:r>
                <a:r>
                  <a:rPr lang="pt-BR" dirty="0">
                    <a:solidFill>
                      <a:srgbClr val="002060"/>
                    </a:solidFill>
                    <a:latin typeface="Times New Roman" panose="02020603050405020304" pitchFamily="18" charset="0"/>
                    <a:cs typeface="Times New Roman" panose="02020603050405020304" pitchFamily="18" charset="0"/>
                  </a:rPr>
                  <a:t>’ - </a:t>
                </a:r>
                <a:r>
                  <a:rPr lang="pt-BR" sz="135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λ</a:t>
                </a:r>
                <a:r>
                  <a:rPr lang="pt-BR" spc="-5" baseline="-20833" dirty="0">
                    <a:solidFill>
                      <a:srgbClr val="002060"/>
                    </a:solidFill>
                    <a:latin typeface="Times New Roman" panose="02020603050405020304" pitchFamily="18" charset="0"/>
                    <a:cs typeface="Times New Roman" panose="02020603050405020304" pitchFamily="18" charset="0"/>
                  </a:rPr>
                  <a:t>0 </a:t>
                </a:r>
                <a:r>
                  <a:rPr lang="pt-BR" dirty="0">
                    <a:solidFill>
                      <a:srgbClr val="002060"/>
                    </a:solidFill>
                    <a:latin typeface="Times New Roman" panose="02020603050405020304" pitchFamily="18" charset="0"/>
                    <a:cs typeface="Times New Roman" panose="02020603050405020304" pitchFamily="18" charset="0"/>
                  </a:rPr>
                  <a:t>= </a:t>
                </a:r>
                <a:r>
                  <a:rPr lang="pt-BR" spc="-4" dirty="0">
                    <a:solidFill>
                      <a:srgbClr val="002060"/>
                    </a:solidFill>
                    <a:latin typeface="Times New Roman" panose="02020603050405020304" pitchFamily="18" charset="0"/>
                    <a:cs typeface="Times New Roman" panose="02020603050405020304" pitchFamily="18" charset="0"/>
                  </a:rPr>
                  <a:t>(h/m</a:t>
                </a:r>
                <a:r>
                  <a:rPr lang="pt-BR" spc="-5" baseline="-20833" dirty="0">
                    <a:solidFill>
                      <a:srgbClr val="002060"/>
                    </a:solidFill>
                    <a:latin typeface="Times New Roman" panose="02020603050405020304" pitchFamily="18" charset="0"/>
                    <a:cs typeface="Times New Roman" panose="02020603050405020304" pitchFamily="18" charset="0"/>
                  </a:rPr>
                  <a:t>e</a:t>
                </a:r>
                <a:r>
                  <a:rPr lang="pt-BR" spc="-4" dirty="0">
                    <a:solidFill>
                      <a:srgbClr val="002060"/>
                    </a:solidFill>
                    <a:latin typeface="Times New Roman" panose="02020603050405020304" pitchFamily="18" charset="0"/>
                    <a:cs typeface="Times New Roman" panose="02020603050405020304" pitchFamily="18" charset="0"/>
                  </a:rPr>
                  <a:t>c)(1 </a:t>
                </a:r>
                <a:r>
                  <a:rPr lang="pt-BR" dirty="0">
                    <a:solidFill>
                      <a:srgbClr val="002060"/>
                    </a:solidFill>
                    <a:latin typeface="Times New Roman" panose="02020603050405020304" pitchFamily="18" charset="0"/>
                    <a:cs typeface="Times New Roman" panose="02020603050405020304" pitchFamily="18" charset="0"/>
                  </a:rPr>
                  <a:t>– </a:t>
                </a:r>
                <a:r>
                  <a:rPr lang="pt-BR" spc="-4" dirty="0">
                    <a:solidFill>
                      <a:srgbClr val="002060"/>
                    </a:solidFill>
                    <a:latin typeface="Times New Roman" panose="02020603050405020304" pitchFamily="18" charset="0"/>
                    <a:cs typeface="Times New Roman" panose="02020603050405020304" pitchFamily="18" charset="0"/>
                  </a:rPr>
                  <a:t>cos</a:t>
                </a:r>
                <a:r>
                  <a:rPr lang="pt-BR" spc="-236" dirty="0">
                    <a:solidFill>
                      <a:srgbClr val="002060"/>
                    </a:solidFill>
                    <a:latin typeface="Times New Roman" panose="02020603050405020304" pitchFamily="18" charset="0"/>
                    <a:cs typeface="Times New Roman" panose="02020603050405020304" pitchFamily="18" charset="0"/>
                  </a:rPr>
                  <a:t> </a:t>
                </a:r>
                <a14:m>
                  <m:oMath xmlns:m="http://schemas.openxmlformats.org/officeDocument/2006/math">
                    <m:r>
                      <a:rPr lang="pt-BR" i="1">
                        <a:solidFill>
                          <a:srgbClr val="002060"/>
                        </a:solidFill>
                        <a:latin typeface="Cambria Math" panose="02040503050406030204" pitchFamily="18" charset="0"/>
                        <a:ea typeface="Calibri" panose="020F0502020204030204" pitchFamily="34" charset="0"/>
                        <a:cs typeface="Times New Roman" panose="02020603050405020304" pitchFamily="18" charset="0"/>
                      </a:rPr>
                      <m:t>∅</m:t>
                    </m:r>
                  </m:oMath>
                </a14:m>
                <a:r>
                  <a:rPr lang="pt-BR" spc="-8" dirty="0">
                    <a:solidFill>
                      <a:srgbClr val="002060"/>
                    </a:solidFill>
                    <a:latin typeface="Times New Roman" panose="02020603050405020304" pitchFamily="18" charset="0"/>
                    <a:cs typeface="Times New Roman" panose="02020603050405020304" pitchFamily="18" charset="0"/>
                  </a:rPr>
                  <a:t>).</a:t>
                </a:r>
                <a:endParaRPr lang="pt-BR" dirty="0">
                  <a:solidFill>
                    <a:srgbClr val="002060"/>
                  </a:solidFill>
                  <a:latin typeface="Times New Roman" panose="02020603050405020304" pitchFamily="18" charset="0"/>
                  <a:cs typeface="Times New Roman" panose="02020603050405020304" pitchFamily="18" charset="0"/>
                </a:endParaRPr>
              </a:p>
              <a:p>
                <a:pPr marL="390049" lvl="1">
                  <a:spcBef>
                    <a:spcPts val="4"/>
                  </a:spcBef>
                  <a:buClr>
                    <a:srgbClr val="3ECDE7"/>
                  </a:buClr>
                  <a:buSzPct val="55000"/>
                  <a:tabLst>
                    <a:tab pos="605314" algn="l"/>
                    <a:tab pos="605790" algn="l"/>
                  </a:tabLst>
                </a:pPr>
                <a:endParaRPr lang="en-US" sz="1500" spc="4" dirty="0">
                  <a:solidFill>
                    <a:srgbClr val="FF0000"/>
                  </a:solidFill>
                  <a:latin typeface="Times New Roman" panose="02020603050405020304" pitchFamily="18" charset="0"/>
                  <a:cs typeface="Times New Roman" panose="02020603050405020304" pitchFamily="18" charset="0"/>
                </a:endParaRPr>
              </a:p>
              <a:p>
                <a:pPr marL="390049" lvl="1">
                  <a:spcBef>
                    <a:spcPts val="4"/>
                  </a:spcBef>
                  <a:buClr>
                    <a:srgbClr val="3ECDE7"/>
                  </a:buClr>
                  <a:buSzPct val="55000"/>
                  <a:tabLst>
                    <a:tab pos="605314" algn="l"/>
                    <a:tab pos="605790" algn="l"/>
                  </a:tabLst>
                </a:pPr>
                <a:r>
                  <a:rPr sz="1500" spc="4" dirty="0">
                    <a:solidFill>
                      <a:srgbClr val="FF0000"/>
                    </a:solidFill>
                    <a:latin typeface="Times New Roman" panose="02020603050405020304" pitchFamily="18" charset="0"/>
                    <a:cs typeface="Times New Roman" panose="02020603050405020304" pitchFamily="18" charset="0"/>
                  </a:rPr>
                  <a:t>h/m</a:t>
                </a:r>
                <a:r>
                  <a:rPr sz="1463" spc="5" baseline="-21367" dirty="0">
                    <a:solidFill>
                      <a:srgbClr val="FF0000"/>
                    </a:solidFill>
                    <a:latin typeface="Times New Roman" panose="02020603050405020304" pitchFamily="18" charset="0"/>
                    <a:cs typeface="Times New Roman" panose="02020603050405020304" pitchFamily="18" charset="0"/>
                  </a:rPr>
                  <a:t>e</a:t>
                </a:r>
                <a:r>
                  <a:rPr sz="1500" spc="4" dirty="0">
                    <a:solidFill>
                      <a:srgbClr val="FF0000"/>
                    </a:solidFill>
                    <a:latin typeface="Times New Roman" panose="02020603050405020304" pitchFamily="18" charset="0"/>
                    <a:cs typeface="Times New Roman" panose="02020603050405020304" pitchFamily="18" charset="0"/>
                  </a:rPr>
                  <a:t>c </a:t>
                </a:r>
                <a:r>
                  <a:rPr sz="1500" dirty="0">
                    <a:solidFill>
                      <a:srgbClr val="FF0000"/>
                    </a:solidFill>
                    <a:latin typeface="Times New Roman" panose="02020603050405020304" pitchFamily="18" charset="0"/>
                    <a:cs typeface="Times New Roman" panose="02020603050405020304" pitchFamily="18" charset="0"/>
                  </a:rPr>
                  <a:t>= 0.00243</a:t>
                </a:r>
                <a:r>
                  <a:rPr sz="1500" spc="-71" dirty="0">
                    <a:solidFill>
                      <a:srgbClr val="FF0000"/>
                    </a:solidFill>
                    <a:latin typeface="Times New Roman" panose="02020603050405020304" pitchFamily="18" charset="0"/>
                    <a:cs typeface="Times New Roman" panose="02020603050405020304" pitchFamily="18" charset="0"/>
                  </a:rPr>
                  <a:t> </a:t>
                </a:r>
                <a:r>
                  <a:rPr sz="1500" spc="-4" dirty="0">
                    <a:solidFill>
                      <a:srgbClr val="FF0000"/>
                    </a:solidFill>
                    <a:latin typeface="Times New Roman" panose="02020603050405020304" pitchFamily="18" charset="0"/>
                    <a:cs typeface="Times New Roman" panose="02020603050405020304" pitchFamily="18" charset="0"/>
                  </a:rPr>
                  <a:t>nm</a:t>
                </a:r>
                <a:endParaRPr sz="15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8" name="object 2">
                <a:extLst>
                  <a:ext uri="{FF2B5EF4-FFF2-40B4-BE49-F238E27FC236}">
                    <a16:creationId xmlns:a16="http://schemas.microsoft.com/office/drawing/2014/main" id="{F6F2918D-4691-4C7A-B214-5298E3927083}"/>
                  </a:ext>
                </a:extLst>
              </p:cNvPr>
              <p:cNvSpPr txBox="1">
                <a:spLocks noRot="1" noChangeAspect="1" noMove="1" noResize="1" noEditPoints="1" noAdjustHandles="1" noChangeArrowheads="1" noChangeShapeType="1" noTextEdit="1"/>
              </p:cNvSpPr>
              <p:nvPr/>
            </p:nvSpPr>
            <p:spPr>
              <a:xfrm>
                <a:off x="5382577" y="1558776"/>
                <a:ext cx="3761423" cy="3656707"/>
              </a:xfrm>
              <a:prstGeom prst="rect">
                <a:avLst/>
              </a:prstGeom>
              <a:blipFill>
                <a:blip r:embed="rId7"/>
                <a:stretch>
                  <a:fillRect l="-972" t="-2000" r="-2593" b="-2000"/>
                </a:stretch>
              </a:blipFill>
            </p:spPr>
            <p:txBody>
              <a:bodyPr/>
              <a:lstStyle/>
              <a:p>
                <a:r>
                  <a:rPr lang="en-IN">
                    <a:noFill/>
                  </a:rPr>
                  <a:t> </a:t>
                </a:r>
              </a:p>
            </p:txBody>
          </p:sp>
        </mc:Fallback>
      </mc:AlternateContent>
      <p:sp>
        <p:nvSpPr>
          <p:cNvPr id="19" name="TextBox 18">
            <a:extLst>
              <a:ext uri="{FF2B5EF4-FFF2-40B4-BE49-F238E27FC236}">
                <a16:creationId xmlns:a16="http://schemas.microsoft.com/office/drawing/2014/main" id="{A11068D4-526D-4164-96B1-89E73B8937B8}"/>
              </a:ext>
            </a:extLst>
          </p:cNvPr>
          <p:cNvSpPr txBox="1"/>
          <p:nvPr/>
        </p:nvSpPr>
        <p:spPr>
          <a:xfrm>
            <a:off x="869795" y="1057972"/>
            <a:ext cx="1319592" cy="300082"/>
          </a:xfrm>
          <a:prstGeom prst="rect">
            <a:avLst/>
          </a:prstGeom>
          <a:noFill/>
        </p:spPr>
        <p:txBody>
          <a:bodyPr wrap="none" rtlCol="0">
            <a:spAutoFit/>
          </a:bodyPr>
          <a:lstStyle/>
          <a:p>
            <a:r>
              <a:rPr lang="en-US" sz="135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Compton Shift </a:t>
            </a:r>
          </a:p>
        </p:txBody>
      </p:sp>
      <p:sp>
        <p:nvSpPr>
          <p:cNvPr id="20" name="TextBox 19">
            <a:extLst>
              <a:ext uri="{FF2B5EF4-FFF2-40B4-BE49-F238E27FC236}">
                <a16:creationId xmlns:a16="http://schemas.microsoft.com/office/drawing/2014/main" id="{85B94A8D-0EFA-4B6C-B75C-8E7D802E2B7F}"/>
              </a:ext>
            </a:extLst>
          </p:cNvPr>
          <p:cNvSpPr txBox="1"/>
          <p:nvPr/>
        </p:nvSpPr>
        <p:spPr>
          <a:xfrm>
            <a:off x="677437" y="5581987"/>
            <a:ext cx="7789127" cy="300082"/>
          </a:xfrm>
          <a:prstGeom prst="rect">
            <a:avLst/>
          </a:prstGeom>
          <a:noFill/>
        </p:spPr>
        <p:txBody>
          <a:bodyPr wrap="square" rtlCol="0">
            <a:spAutoFit/>
          </a:bodyPr>
          <a:lstStyle/>
          <a:p>
            <a:r>
              <a:rPr lang="en-US" sz="1350" dirty="0"/>
              <a:t>Therefore scattering angle increases Compton shift increases</a:t>
            </a:r>
          </a:p>
        </p:txBody>
      </p:sp>
      <p:sp>
        <p:nvSpPr>
          <p:cNvPr id="2" name="Date Placeholder 1">
            <a:extLst>
              <a:ext uri="{FF2B5EF4-FFF2-40B4-BE49-F238E27FC236}">
                <a16:creationId xmlns:a16="http://schemas.microsoft.com/office/drawing/2014/main" id="{4263E2F3-744F-4CFF-8EF3-98A5636ADF7E}"/>
              </a:ext>
            </a:extLst>
          </p:cNvPr>
          <p:cNvSpPr>
            <a:spLocks noGrp="1"/>
          </p:cNvSpPr>
          <p:nvPr>
            <p:ph type="dt" sz="half" idx="10"/>
          </p:nvPr>
        </p:nvSpPr>
        <p:spPr/>
        <p:txBody>
          <a:bodyPr/>
          <a:lstStyle/>
          <a:p>
            <a:pPr>
              <a:defRPr/>
            </a:pPr>
            <a:fld id="{EBA5EE01-EEAD-48AF-85E5-D835421B6253}" type="datetime1">
              <a:rPr lang="en-US" smtClean="0"/>
              <a:t>9/12/2020</a:t>
            </a:fld>
            <a:endParaRPr lang="en-US" dirty="0"/>
          </a:p>
        </p:txBody>
      </p:sp>
      <p:sp>
        <p:nvSpPr>
          <p:cNvPr id="3" name="Footer Placeholder 2">
            <a:extLst>
              <a:ext uri="{FF2B5EF4-FFF2-40B4-BE49-F238E27FC236}">
                <a16:creationId xmlns:a16="http://schemas.microsoft.com/office/drawing/2014/main" id="{8F7CE74E-0C82-404B-A7CC-B23099E84397}"/>
              </a:ext>
            </a:extLst>
          </p:cNvPr>
          <p:cNvSpPr>
            <a:spLocks noGrp="1"/>
          </p:cNvSpPr>
          <p:nvPr>
            <p:ph type="ftr" sz="quarter" idx="11"/>
          </p:nvPr>
        </p:nvSpPr>
        <p:spPr/>
        <p:txBody>
          <a:bodyPr/>
          <a:lstStyle/>
          <a:p>
            <a:pPr>
              <a:defRPr/>
            </a:pPr>
            <a:r>
              <a:rPr lang="pt-BR"/>
              <a:t>Dr. M V V K Srinivas Prasad, K L E F</a:t>
            </a:r>
            <a:endParaRPr lang="en-US"/>
          </a:p>
        </p:txBody>
      </p:sp>
      <p:sp>
        <p:nvSpPr>
          <p:cNvPr id="4" name="Slide Number Placeholder 3">
            <a:extLst>
              <a:ext uri="{FF2B5EF4-FFF2-40B4-BE49-F238E27FC236}">
                <a16:creationId xmlns:a16="http://schemas.microsoft.com/office/drawing/2014/main" id="{CEEF22DF-5F69-4929-A536-3965CB9339F5}"/>
              </a:ext>
            </a:extLst>
          </p:cNvPr>
          <p:cNvSpPr>
            <a:spLocks noGrp="1"/>
          </p:cNvSpPr>
          <p:nvPr>
            <p:ph type="sldNum" sz="quarter" idx="12"/>
          </p:nvPr>
        </p:nvSpPr>
        <p:spPr/>
        <p:txBody>
          <a:bodyPr/>
          <a:lstStyle/>
          <a:p>
            <a:pPr>
              <a:defRPr/>
            </a:pPr>
            <a:r>
              <a:rPr lang="en-US"/>
              <a:t>Confidential                   </a:t>
            </a:r>
            <a:fld id="{9A69BDDF-A5FB-4D01-B317-59FE3A923376}" type="slidenum">
              <a:rPr lang="en-US" smtClean="0"/>
              <a:pPr>
                <a:defRPr/>
              </a:pPr>
              <a:t>74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1D878-7EB9-4042-888D-E1965978378D}"/>
              </a:ext>
            </a:extLst>
          </p:cNvPr>
          <p:cNvSpPr>
            <a:spLocks noGrp="1"/>
          </p:cNvSpPr>
          <p:nvPr>
            <p:ph type="title"/>
          </p:nvPr>
        </p:nvSpPr>
        <p:spPr/>
        <p:txBody>
          <a:bodyPr/>
          <a:lstStyle/>
          <a:p>
            <a:r>
              <a:rPr lang="en-IN" dirty="0"/>
              <a:t>Prevost in 1970</a:t>
            </a:r>
          </a:p>
        </p:txBody>
      </p:sp>
      <p:sp>
        <p:nvSpPr>
          <p:cNvPr id="3" name="Content Placeholder 2">
            <a:extLst>
              <a:ext uri="{FF2B5EF4-FFF2-40B4-BE49-F238E27FC236}">
                <a16:creationId xmlns:a16="http://schemas.microsoft.com/office/drawing/2014/main" id="{8DFD6CFA-3C82-4D4B-B379-F6F652F1DF47}"/>
              </a:ext>
            </a:extLst>
          </p:cNvPr>
          <p:cNvSpPr>
            <a:spLocks noGrp="1"/>
          </p:cNvSpPr>
          <p:nvPr>
            <p:ph idx="1"/>
          </p:nvPr>
        </p:nvSpPr>
        <p:spPr>
          <a:xfrm>
            <a:off x="457200" y="2514600"/>
            <a:ext cx="8229600" cy="3962400"/>
          </a:xfrm>
        </p:spPr>
        <p:txBody>
          <a:bodyPr/>
          <a:lstStyle/>
          <a:p>
            <a:pPr marL="257175" indent="-257175" algn="just">
              <a:buFont typeface="+mj-lt"/>
              <a:buAutoNum type="arabicPeriod"/>
            </a:pPr>
            <a:r>
              <a:rPr lang="en-US" sz="2600" dirty="0">
                <a:solidFill>
                  <a:schemeClr val="tx1"/>
                </a:solidFill>
                <a:latin typeface="Times New Roman" panose="02020603050405020304" pitchFamily="18" charset="0"/>
                <a:cs typeface="Times New Roman" panose="02020603050405020304" pitchFamily="18" charset="0"/>
              </a:rPr>
              <a:t>All bodies emits radiations at all temperatures .</a:t>
            </a:r>
          </a:p>
          <a:p>
            <a:pPr marL="257175" indent="-257175" algn="just">
              <a:buFont typeface="+mj-lt"/>
              <a:buAutoNum type="arabicPeriod"/>
            </a:pPr>
            <a:r>
              <a:rPr lang="en-US" sz="2600" dirty="0">
                <a:solidFill>
                  <a:schemeClr val="tx1"/>
                </a:solidFill>
                <a:latin typeface="Times New Roman" panose="02020603050405020304" pitchFamily="18" charset="0"/>
                <a:cs typeface="Times New Roman" panose="02020603050405020304" pitchFamily="18" charset="0"/>
              </a:rPr>
              <a:t>Whenever the temperature increases emission of energy also increases.</a:t>
            </a:r>
          </a:p>
          <a:p>
            <a:pPr marL="257175" indent="-257175" algn="just">
              <a:buFont typeface="+mj-lt"/>
              <a:buAutoNum type="arabicPeriod"/>
            </a:pPr>
            <a:r>
              <a:rPr lang="en-US" sz="2600" dirty="0">
                <a:solidFill>
                  <a:schemeClr val="tx1"/>
                </a:solidFill>
                <a:latin typeface="Times New Roman" panose="02020603050405020304" pitchFamily="18" charset="0"/>
                <a:cs typeface="Times New Roman" panose="02020603050405020304" pitchFamily="18" charset="0"/>
              </a:rPr>
              <a:t>When the temperature of body increases it gives IR, visible, UV .</a:t>
            </a:r>
          </a:p>
          <a:p>
            <a:pPr marL="257175" indent="-257175" algn="just">
              <a:buFont typeface="+mj-lt"/>
              <a:buAutoNum type="arabicPeriod"/>
            </a:pPr>
            <a:r>
              <a:rPr lang="en-US" sz="2600" dirty="0">
                <a:solidFill>
                  <a:schemeClr val="tx1"/>
                </a:solidFill>
                <a:latin typeface="Times New Roman" panose="02020603050405020304" pitchFamily="18" charset="0"/>
                <a:cs typeface="Times New Roman" panose="02020603050405020304" pitchFamily="18" charset="0"/>
              </a:rPr>
              <a:t>A body at lower temperatures, gives very a smaller number of radiations.</a:t>
            </a:r>
          </a:p>
          <a:p>
            <a:pPr marL="257175" indent="-257175" algn="just">
              <a:buFont typeface="+mj-lt"/>
              <a:buAutoNum type="arabicPeriod"/>
            </a:pPr>
            <a:r>
              <a:rPr lang="en-US" sz="2600" dirty="0">
                <a:solidFill>
                  <a:schemeClr val="tx1"/>
                </a:solidFill>
                <a:latin typeface="Times New Roman" panose="02020603050405020304" pitchFamily="18" charset="0"/>
                <a:cs typeface="Times New Roman" panose="02020603050405020304" pitchFamily="18" charset="0"/>
              </a:rPr>
              <a:t> A body at higher  temperatures, it emits IR .</a:t>
            </a:r>
          </a:p>
        </p:txBody>
      </p:sp>
      <p:sp>
        <p:nvSpPr>
          <p:cNvPr id="4" name="Date Placeholder 3">
            <a:extLst>
              <a:ext uri="{FF2B5EF4-FFF2-40B4-BE49-F238E27FC236}">
                <a16:creationId xmlns:a16="http://schemas.microsoft.com/office/drawing/2014/main" id="{1171E4AF-1CD3-41C0-99B3-0C8A2D4C048F}"/>
              </a:ext>
            </a:extLst>
          </p:cNvPr>
          <p:cNvSpPr>
            <a:spLocks noGrp="1"/>
          </p:cNvSpPr>
          <p:nvPr>
            <p:ph type="dt" sz="half" idx="10"/>
          </p:nvPr>
        </p:nvSpPr>
        <p:spPr/>
        <p:txBody>
          <a:bodyPr/>
          <a:lstStyle/>
          <a:p>
            <a:pPr>
              <a:defRPr/>
            </a:pPr>
            <a:fld id="{801D9585-7845-4B45-8655-67BC96DC8A57}" type="datetime1">
              <a:rPr lang="en-US" smtClean="0"/>
              <a:t>9/12/2020</a:t>
            </a:fld>
            <a:endParaRPr lang="en-US" dirty="0"/>
          </a:p>
        </p:txBody>
      </p:sp>
      <p:sp>
        <p:nvSpPr>
          <p:cNvPr id="5" name="Footer Placeholder 4">
            <a:extLst>
              <a:ext uri="{FF2B5EF4-FFF2-40B4-BE49-F238E27FC236}">
                <a16:creationId xmlns:a16="http://schemas.microsoft.com/office/drawing/2014/main" id="{B141E1AD-B30D-4E34-9FC8-810B1DA417BF}"/>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1B0E60BE-61F2-4CD7-8185-38B1E1DDC46B}"/>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8</a:t>
            </a:fld>
            <a:endParaRPr lang="en-US"/>
          </a:p>
        </p:txBody>
      </p:sp>
      <p:sp>
        <p:nvSpPr>
          <p:cNvPr id="7" name="TextBox 6">
            <a:extLst>
              <a:ext uri="{FF2B5EF4-FFF2-40B4-BE49-F238E27FC236}">
                <a16:creationId xmlns:a16="http://schemas.microsoft.com/office/drawing/2014/main" id="{B99379A8-303C-4341-8342-E0470D60FF4A}"/>
              </a:ext>
            </a:extLst>
          </p:cNvPr>
          <p:cNvSpPr txBox="1"/>
          <p:nvPr/>
        </p:nvSpPr>
        <p:spPr>
          <a:xfrm>
            <a:off x="457200" y="1295400"/>
            <a:ext cx="2115944"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Cold body </a:t>
            </a:r>
          </a:p>
        </p:txBody>
      </p:sp>
      <p:cxnSp>
        <p:nvCxnSpPr>
          <p:cNvPr id="8" name="Straight Arrow Connector 7">
            <a:extLst>
              <a:ext uri="{FF2B5EF4-FFF2-40B4-BE49-F238E27FC236}">
                <a16:creationId xmlns:a16="http://schemas.microsoft.com/office/drawing/2014/main" id="{2C978080-CC6F-453E-9874-EA81156948C1}"/>
              </a:ext>
            </a:extLst>
          </p:cNvPr>
          <p:cNvCxnSpPr/>
          <p:nvPr/>
        </p:nvCxnSpPr>
        <p:spPr>
          <a:xfrm>
            <a:off x="1745565" y="1524000"/>
            <a:ext cx="4607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EB943B-A901-43D4-9EC5-E2972A816E0E}"/>
              </a:ext>
            </a:extLst>
          </p:cNvPr>
          <p:cNvSpPr txBox="1"/>
          <p:nvPr/>
        </p:nvSpPr>
        <p:spPr>
          <a:xfrm>
            <a:off x="2276243" y="1316814"/>
            <a:ext cx="6864380" cy="430887"/>
          </a:xfrm>
          <a:prstGeom prst="rect">
            <a:avLst/>
          </a:prstGeom>
          <a:noFill/>
        </p:spPr>
        <p:txBody>
          <a:bodyPr wrap="none" rtlCol="0">
            <a:spAutoFit/>
          </a:bodyPr>
          <a:lstStyle/>
          <a:p>
            <a:r>
              <a:rPr lang="en-US" sz="2200" dirty="0">
                <a:solidFill>
                  <a:srgbClr val="000099"/>
                </a:solidFill>
                <a:latin typeface="Times New Roman" panose="02020603050405020304" pitchFamily="18" charset="0"/>
                <a:cs typeface="Times New Roman" panose="02020603050405020304" pitchFamily="18" charset="0"/>
              </a:rPr>
              <a:t>Receives or absorbs max radiation and emits less radiation </a:t>
            </a:r>
          </a:p>
        </p:txBody>
      </p:sp>
      <p:sp>
        <p:nvSpPr>
          <p:cNvPr id="10" name="TextBox 9">
            <a:extLst>
              <a:ext uri="{FF2B5EF4-FFF2-40B4-BE49-F238E27FC236}">
                <a16:creationId xmlns:a16="http://schemas.microsoft.com/office/drawing/2014/main" id="{57F4E000-9C6E-4475-8125-871AEE7A4FA2}"/>
              </a:ext>
            </a:extLst>
          </p:cNvPr>
          <p:cNvSpPr txBox="1"/>
          <p:nvPr/>
        </p:nvSpPr>
        <p:spPr>
          <a:xfrm>
            <a:off x="457200" y="2051786"/>
            <a:ext cx="2115944"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Hot Body  </a:t>
            </a:r>
          </a:p>
        </p:txBody>
      </p:sp>
      <p:cxnSp>
        <p:nvCxnSpPr>
          <p:cNvPr id="11" name="Straight Arrow Connector 10">
            <a:extLst>
              <a:ext uri="{FF2B5EF4-FFF2-40B4-BE49-F238E27FC236}">
                <a16:creationId xmlns:a16="http://schemas.microsoft.com/office/drawing/2014/main" id="{F80F561E-3825-4262-A99B-1C97BCD27106}"/>
              </a:ext>
            </a:extLst>
          </p:cNvPr>
          <p:cNvCxnSpPr/>
          <p:nvPr/>
        </p:nvCxnSpPr>
        <p:spPr>
          <a:xfrm>
            <a:off x="1745565" y="2286000"/>
            <a:ext cx="4607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45E44B6-37A4-48A5-932B-A68D09952938}"/>
              </a:ext>
            </a:extLst>
          </p:cNvPr>
          <p:cNvSpPr txBox="1"/>
          <p:nvPr/>
        </p:nvSpPr>
        <p:spPr>
          <a:xfrm>
            <a:off x="2276242" y="2073200"/>
            <a:ext cx="5684569" cy="430887"/>
          </a:xfrm>
          <a:prstGeom prst="rect">
            <a:avLst/>
          </a:prstGeom>
          <a:noFill/>
        </p:spPr>
        <p:txBody>
          <a:bodyPr wrap="none" rtlCol="0">
            <a:spAutoFit/>
          </a:bodyPr>
          <a:lstStyle/>
          <a:p>
            <a:r>
              <a:rPr lang="en-US" sz="2200" dirty="0">
                <a:solidFill>
                  <a:srgbClr val="FF0000"/>
                </a:solidFill>
                <a:latin typeface="Times New Roman" panose="02020603050405020304" pitchFamily="18" charset="0"/>
                <a:cs typeface="Times New Roman" panose="02020603050405020304" pitchFamily="18" charset="0"/>
              </a:rPr>
              <a:t>Emits more  radiation and absorbs less radiation </a:t>
            </a:r>
          </a:p>
        </p:txBody>
      </p:sp>
    </p:spTree>
    <p:extLst>
      <p:ext uri="{BB962C8B-B14F-4D97-AF65-F5344CB8AC3E}">
        <p14:creationId xmlns:p14="http://schemas.microsoft.com/office/powerpoint/2010/main" val="734899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0284D-6817-43E1-A955-DE970E1E22A9}"/>
              </a:ext>
            </a:extLst>
          </p:cNvPr>
          <p:cNvSpPr>
            <a:spLocks noGrp="1"/>
          </p:cNvSpPr>
          <p:nvPr>
            <p:ph type="title"/>
          </p:nvPr>
        </p:nvSpPr>
        <p:spPr/>
        <p:txBody>
          <a:bodyPr/>
          <a:lstStyle/>
          <a:p>
            <a:r>
              <a:rPr lang="en-IN" dirty="0"/>
              <a:t>Blackbody</a:t>
            </a:r>
          </a:p>
        </p:txBody>
      </p:sp>
      <p:sp>
        <p:nvSpPr>
          <p:cNvPr id="3" name="Content Placeholder 2">
            <a:extLst>
              <a:ext uri="{FF2B5EF4-FFF2-40B4-BE49-F238E27FC236}">
                <a16:creationId xmlns:a16="http://schemas.microsoft.com/office/drawing/2014/main" id="{61B63D5E-A610-4B11-B75B-61057F605482}"/>
              </a:ext>
            </a:extLst>
          </p:cNvPr>
          <p:cNvSpPr>
            <a:spLocks noGrp="1"/>
          </p:cNvSpPr>
          <p:nvPr>
            <p:ph idx="1"/>
          </p:nvPr>
        </p:nvSpPr>
        <p:spPr>
          <a:xfrm>
            <a:off x="457200" y="1295400"/>
            <a:ext cx="8229600" cy="2057400"/>
          </a:xfrm>
        </p:spPr>
        <p:txBody>
          <a:bodyPr/>
          <a:lstStyle/>
          <a:p>
            <a:pPr algn="just"/>
            <a:r>
              <a:rPr lang="en-IN" sz="2800" dirty="0">
                <a:solidFill>
                  <a:schemeClr val="tx1"/>
                </a:solidFill>
              </a:rPr>
              <a:t>It is perfect </a:t>
            </a:r>
            <a:r>
              <a:rPr lang="en-IN" sz="2800" b="1" dirty="0">
                <a:solidFill>
                  <a:schemeClr val="tx1"/>
                </a:solidFill>
              </a:rPr>
              <a:t>ABSORBER</a:t>
            </a:r>
            <a:r>
              <a:rPr lang="en-IN" sz="2800" dirty="0">
                <a:solidFill>
                  <a:schemeClr val="tx1"/>
                </a:solidFill>
              </a:rPr>
              <a:t> &amp; perfect </a:t>
            </a:r>
            <a:r>
              <a:rPr lang="en-IN" sz="2800" b="1" dirty="0">
                <a:solidFill>
                  <a:schemeClr val="tx1"/>
                </a:solidFill>
              </a:rPr>
              <a:t>EMITTER.</a:t>
            </a:r>
            <a:endParaRPr lang="en-IN" sz="2800" dirty="0">
              <a:solidFill>
                <a:schemeClr val="tx1"/>
              </a:solidFill>
            </a:endParaRPr>
          </a:p>
        </p:txBody>
      </p:sp>
      <p:sp>
        <p:nvSpPr>
          <p:cNvPr id="4" name="Date Placeholder 3">
            <a:extLst>
              <a:ext uri="{FF2B5EF4-FFF2-40B4-BE49-F238E27FC236}">
                <a16:creationId xmlns:a16="http://schemas.microsoft.com/office/drawing/2014/main" id="{29C8C64A-2E9B-488B-A8FD-E4FDD9C1A490}"/>
              </a:ext>
            </a:extLst>
          </p:cNvPr>
          <p:cNvSpPr>
            <a:spLocks noGrp="1"/>
          </p:cNvSpPr>
          <p:nvPr>
            <p:ph type="dt" sz="half" idx="10"/>
          </p:nvPr>
        </p:nvSpPr>
        <p:spPr/>
        <p:txBody>
          <a:bodyPr/>
          <a:lstStyle/>
          <a:p>
            <a:pPr>
              <a:defRPr/>
            </a:pPr>
            <a:fld id="{CFA2805D-9583-4753-868D-125C453476F3}" type="datetime1">
              <a:rPr lang="en-US" smtClean="0"/>
              <a:t>9/12/2020</a:t>
            </a:fld>
            <a:endParaRPr lang="en-US" dirty="0"/>
          </a:p>
        </p:txBody>
      </p:sp>
      <p:sp>
        <p:nvSpPr>
          <p:cNvPr id="5" name="Footer Placeholder 4">
            <a:extLst>
              <a:ext uri="{FF2B5EF4-FFF2-40B4-BE49-F238E27FC236}">
                <a16:creationId xmlns:a16="http://schemas.microsoft.com/office/drawing/2014/main" id="{EC794AEC-0977-41CA-869D-4FB53CB0B591}"/>
              </a:ext>
            </a:extLst>
          </p:cNvPr>
          <p:cNvSpPr>
            <a:spLocks noGrp="1"/>
          </p:cNvSpPr>
          <p:nvPr>
            <p:ph type="ftr" sz="quarter" idx="11"/>
          </p:nvPr>
        </p:nvSpPr>
        <p:spPr/>
        <p:txBody>
          <a:bodyPr/>
          <a:lstStyle/>
          <a:p>
            <a:pPr>
              <a:defRPr/>
            </a:pPr>
            <a:r>
              <a:rPr lang="pt-BR"/>
              <a:t>Dr. M V V K Srinivas Prasad, K L E F</a:t>
            </a:r>
            <a:endParaRPr lang="en-US" dirty="0"/>
          </a:p>
        </p:txBody>
      </p:sp>
      <p:sp>
        <p:nvSpPr>
          <p:cNvPr id="6" name="Slide Number Placeholder 5">
            <a:extLst>
              <a:ext uri="{FF2B5EF4-FFF2-40B4-BE49-F238E27FC236}">
                <a16:creationId xmlns:a16="http://schemas.microsoft.com/office/drawing/2014/main" id="{9620951B-5E80-45A8-9C31-7DC59FB3CFBF}"/>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9</a:t>
            </a:fld>
            <a:endParaRPr lang="en-US"/>
          </a:p>
        </p:txBody>
      </p:sp>
      <p:pic>
        <p:nvPicPr>
          <p:cNvPr id="7" name="Picture 2" descr="Objective MHT-CET Physics | Physics, Physics notes, Physics formulas">
            <a:extLst>
              <a:ext uri="{FF2B5EF4-FFF2-40B4-BE49-F238E27FC236}">
                <a16:creationId xmlns:a16="http://schemas.microsoft.com/office/drawing/2014/main" id="{4DDF2598-F364-4F01-BD4A-FACF080271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57" y="1849105"/>
            <a:ext cx="3857943" cy="3972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02AD3FF-E8FB-46F0-814B-2BC9A92DB7F4}"/>
              </a:ext>
            </a:extLst>
          </p:cNvPr>
          <p:cNvPicPr>
            <a:picLocks noChangeAspect="1"/>
          </p:cNvPicPr>
          <p:nvPr/>
        </p:nvPicPr>
        <p:blipFill>
          <a:blip r:embed="rId3"/>
          <a:stretch>
            <a:fillRect/>
          </a:stretch>
        </p:blipFill>
        <p:spPr>
          <a:xfrm>
            <a:off x="4456468" y="4572000"/>
            <a:ext cx="2728913" cy="1614488"/>
          </a:xfrm>
          <a:prstGeom prst="rect">
            <a:avLst/>
          </a:prstGeom>
        </p:spPr>
      </p:pic>
      <p:cxnSp>
        <p:nvCxnSpPr>
          <p:cNvPr id="9" name="Straight Arrow Connector 8">
            <a:extLst>
              <a:ext uri="{FF2B5EF4-FFF2-40B4-BE49-F238E27FC236}">
                <a16:creationId xmlns:a16="http://schemas.microsoft.com/office/drawing/2014/main" id="{B08017FC-0082-41F5-8691-8148255007AD}"/>
              </a:ext>
            </a:extLst>
          </p:cNvPr>
          <p:cNvCxnSpPr>
            <a:cxnSpLocks/>
          </p:cNvCxnSpPr>
          <p:nvPr/>
        </p:nvCxnSpPr>
        <p:spPr>
          <a:xfrm>
            <a:off x="3429000" y="4343400"/>
            <a:ext cx="1141036" cy="9647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 name="Rectangle 3">
            <a:extLst>
              <a:ext uri="{FF2B5EF4-FFF2-40B4-BE49-F238E27FC236}">
                <a16:creationId xmlns:a16="http://schemas.microsoft.com/office/drawing/2014/main" id="{3C980785-38FF-4B01-BFD5-57C180F1371B}"/>
              </a:ext>
            </a:extLst>
          </p:cNvPr>
          <p:cNvSpPr txBox="1">
            <a:spLocks noChangeArrowheads="1"/>
          </p:cNvSpPr>
          <p:nvPr/>
        </p:nvSpPr>
        <p:spPr bwMode="auto">
          <a:xfrm>
            <a:off x="4466103" y="2133600"/>
            <a:ext cx="4296897" cy="177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lnSpc>
                <a:spcPts val="2200"/>
              </a:lnSpc>
              <a:spcBef>
                <a:spcPct val="50000"/>
              </a:spcBef>
              <a:spcAft>
                <a:spcPct val="0"/>
              </a:spcAft>
              <a:defRPr>
                <a:solidFill>
                  <a:schemeClr val="tx1"/>
                </a:solidFill>
                <a:latin typeface="+mn-lt"/>
                <a:ea typeface="+mn-ea"/>
                <a:cs typeface="+mn-cs"/>
              </a:defRPr>
            </a:lvl1pPr>
            <a:lvl2pPr marL="452438" indent="-223838" algn="l" rtl="0" eaLnBrk="0" fontAlgn="base" hangingPunct="0">
              <a:spcBef>
                <a:spcPct val="50000"/>
              </a:spcBef>
              <a:spcAft>
                <a:spcPct val="0"/>
              </a:spcAft>
              <a:buClr>
                <a:schemeClr val="hlink"/>
              </a:buClr>
              <a:buFont typeface="Wingdings" panose="05000000000000000000" pitchFamily="2" charset="2"/>
              <a:buChar char="§"/>
              <a:defRPr>
                <a:solidFill>
                  <a:schemeClr val="tx1"/>
                </a:solidFill>
                <a:latin typeface="+mn-lt"/>
                <a:ea typeface="+mn-ea"/>
              </a:defRPr>
            </a:lvl2pPr>
            <a:lvl3pPr marL="741363" indent="-174625" algn="l" rtl="0" eaLnBrk="0" fontAlgn="base" hangingPunct="0">
              <a:spcBef>
                <a:spcPct val="30000"/>
              </a:spcBef>
              <a:spcAft>
                <a:spcPct val="0"/>
              </a:spcAft>
              <a:buClr>
                <a:schemeClr val="hlink"/>
              </a:buClr>
              <a:buFont typeface="Wingdings" panose="05000000000000000000" pitchFamily="2" charset="2"/>
              <a:buChar char="§"/>
              <a:defRPr sz="1600">
                <a:solidFill>
                  <a:schemeClr val="tx1"/>
                </a:solidFill>
                <a:latin typeface="+mn-lt"/>
                <a:ea typeface="+mn-ea"/>
              </a:defRPr>
            </a:lvl3pPr>
            <a:lvl4pPr marL="1028700" indent="-173038" algn="l" rtl="0" eaLnBrk="0" fontAlgn="base" hangingPunct="0">
              <a:spcBef>
                <a:spcPct val="30000"/>
              </a:spcBef>
              <a:spcAft>
                <a:spcPct val="0"/>
              </a:spcAft>
              <a:buClr>
                <a:schemeClr val="hlink"/>
              </a:buClr>
              <a:buFont typeface="Wingdings" panose="05000000000000000000" pitchFamily="2" charset="2"/>
              <a:buChar char="§"/>
              <a:defRPr sz="1600">
                <a:solidFill>
                  <a:schemeClr val="tx1"/>
                </a:solidFill>
                <a:latin typeface="+mn-lt"/>
                <a:ea typeface="+mn-ea"/>
              </a:defRPr>
            </a:lvl4pPr>
            <a:lvl5pPr marL="1314450" indent="-171450" algn="l" rtl="0" eaLnBrk="0" fontAlgn="base" hangingPunct="0">
              <a:spcBef>
                <a:spcPct val="30000"/>
              </a:spcBef>
              <a:spcAft>
                <a:spcPct val="0"/>
              </a:spcAft>
              <a:buClr>
                <a:schemeClr val="hlink"/>
              </a:buClr>
              <a:buFont typeface="Wingdings" panose="05000000000000000000" pitchFamily="2" charset="2"/>
              <a:buChar char="§"/>
              <a:defRPr sz="1400">
                <a:solidFill>
                  <a:schemeClr val="tx1"/>
                </a:solidFill>
                <a:latin typeface="+mn-lt"/>
                <a:ea typeface="+mn-ea"/>
              </a:defRPr>
            </a:lvl5pPr>
            <a:lvl6pPr marL="17716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6pPr>
            <a:lvl7pPr marL="22288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7pPr>
            <a:lvl8pPr marL="26860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8pPr>
            <a:lvl9pPr marL="3143250" indent="-171450" algn="l" rtl="0" eaLnBrk="1" fontAlgn="base" hangingPunct="1">
              <a:spcBef>
                <a:spcPct val="30000"/>
              </a:spcBef>
              <a:spcAft>
                <a:spcPct val="0"/>
              </a:spcAft>
              <a:buClr>
                <a:schemeClr val="hlink"/>
              </a:buClr>
              <a:buFont typeface="Wingdings" pitchFamily="112" charset="2"/>
              <a:buChar char="§"/>
              <a:defRPr sz="1400">
                <a:solidFill>
                  <a:schemeClr val="tx1"/>
                </a:solidFill>
                <a:latin typeface="+mn-lt"/>
                <a:ea typeface="+mn-ea"/>
              </a:defRPr>
            </a:lvl9pPr>
          </a:lstStyle>
          <a:p>
            <a:pPr marL="285750" indent="-285750" defTabSz="685800" eaLnBrk="1" hangingPunct="1">
              <a:lnSpc>
                <a:spcPct val="100000"/>
              </a:lnSpc>
              <a:buFont typeface="Wingdings" panose="05000000000000000000" pitchFamily="2" charset="2"/>
              <a:buChar char="Ø"/>
              <a:defRPr/>
            </a:pPr>
            <a:r>
              <a:rPr lang="en-US" altLang="en-US" sz="1600" kern="0" dirty="0">
                <a:solidFill>
                  <a:srgbClr val="000000"/>
                </a:solidFill>
                <a:latin typeface="Times New Roman" panose="02020603050405020304" pitchFamily="18" charset="0"/>
                <a:ea typeface="ＭＳ Ｐゴシック"/>
                <a:cs typeface="Times New Roman" panose="02020603050405020304" pitchFamily="18" charset="0"/>
              </a:rPr>
              <a:t>A good approximation of a black body is a small hole leading to the inside of a hollow object.</a:t>
            </a:r>
          </a:p>
          <a:p>
            <a:pPr marL="285750" indent="-285750" defTabSz="685800" eaLnBrk="1" hangingPunct="1">
              <a:lnSpc>
                <a:spcPct val="100000"/>
              </a:lnSpc>
              <a:buFont typeface="Wingdings" panose="05000000000000000000" pitchFamily="2" charset="2"/>
              <a:buChar char="Ø"/>
              <a:defRPr/>
            </a:pPr>
            <a:r>
              <a:rPr lang="en-US" altLang="en-US" sz="1600" kern="0" dirty="0">
                <a:solidFill>
                  <a:srgbClr val="000000"/>
                </a:solidFill>
                <a:latin typeface="Times New Roman" panose="02020603050405020304" pitchFamily="18" charset="0"/>
                <a:ea typeface="ＭＳ Ｐゴシック"/>
                <a:cs typeface="Times New Roman" panose="02020603050405020304" pitchFamily="18" charset="0"/>
              </a:rPr>
              <a:t>The hole acts as a perfect absorber.</a:t>
            </a:r>
          </a:p>
          <a:p>
            <a:pPr marL="285750" indent="-285750" algn="just" defTabSz="685800" eaLnBrk="1" hangingPunct="1">
              <a:lnSpc>
                <a:spcPct val="100000"/>
              </a:lnSpc>
              <a:buFont typeface="Wingdings" panose="05000000000000000000" pitchFamily="2" charset="2"/>
              <a:buChar char="Ø"/>
              <a:defRPr/>
            </a:pPr>
            <a:r>
              <a:rPr lang="en-US" altLang="en-US" sz="1600" kern="0" dirty="0">
                <a:solidFill>
                  <a:srgbClr val="000000"/>
                </a:solidFill>
                <a:latin typeface="Times New Roman" panose="02020603050405020304" pitchFamily="18" charset="0"/>
                <a:ea typeface="ＭＳ Ｐゴシック"/>
                <a:cs typeface="Times New Roman" panose="02020603050405020304" pitchFamily="18" charset="0"/>
              </a:rPr>
              <a:t>The nature of the radiation leaving the cavity through the hole depends only on the temperature of the cavity.</a:t>
            </a:r>
          </a:p>
        </p:txBody>
      </p:sp>
      <p:sp>
        <p:nvSpPr>
          <p:cNvPr id="14" name="TextBox 13">
            <a:extLst>
              <a:ext uri="{FF2B5EF4-FFF2-40B4-BE49-F238E27FC236}">
                <a16:creationId xmlns:a16="http://schemas.microsoft.com/office/drawing/2014/main" id="{1259FC85-9F3E-401C-8792-610914600381}"/>
              </a:ext>
            </a:extLst>
          </p:cNvPr>
          <p:cNvSpPr txBox="1"/>
          <p:nvPr/>
        </p:nvSpPr>
        <p:spPr>
          <a:xfrm>
            <a:off x="381001" y="6014259"/>
            <a:ext cx="8229599" cy="310341"/>
          </a:xfrm>
          <a:prstGeom prst="rect">
            <a:avLst/>
          </a:prstGeom>
          <a:noFill/>
        </p:spPr>
        <p:txBody>
          <a:bodyPr wrap="square">
            <a:spAutoFit/>
          </a:bodyPr>
          <a:lstStyle/>
          <a:p>
            <a:pPr marL="0" indent="0" algn="just" defTabSz="685800" eaLnBrk="1" hangingPunct="1">
              <a:lnSpc>
                <a:spcPts val="1650"/>
              </a:lnSpc>
              <a:defRPr/>
            </a:pPr>
            <a:r>
              <a:rPr lang="en-US" altLang="en-US" sz="1800" kern="0" dirty="0">
                <a:solidFill>
                  <a:srgbClr val="000000"/>
                </a:solidFill>
                <a:latin typeface="Times New Roman" panose="02020603050405020304" pitchFamily="18" charset="0"/>
                <a:ea typeface="ＭＳ Ｐゴシック"/>
                <a:cs typeface="Times New Roman" panose="02020603050405020304" pitchFamily="18" charset="0"/>
              </a:rPr>
              <a:t>The electromagnetic radiation emitted by a black body is called </a:t>
            </a:r>
            <a:r>
              <a:rPr lang="en-US" altLang="en-US" sz="1800" b="1" kern="0" dirty="0">
                <a:solidFill>
                  <a:srgbClr val="000000"/>
                </a:solidFill>
                <a:latin typeface="Times New Roman" panose="02020603050405020304" pitchFamily="18" charset="0"/>
                <a:ea typeface="ＭＳ Ｐゴシック"/>
                <a:cs typeface="Times New Roman" panose="02020603050405020304" pitchFamily="18" charset="0"/>
              </a:rPr>
              <a:t>blackbody radiation.</a:t>
            </a:r>
          </a:p>
        </p:txBody>
      </p:sp>
      <p:sp>
        <p:nvSpPr>
          <p:cNvPr id="16" name="TextBox 15">
            <a:extLst>
              <a:ext uri="{FF2B5EF4-FFF2-40B4-BE49-F238E27FC236}">
                <a16:creationId xmlns:a16="http://schemas.microsoft.com/office/drawing/2014/main" id="{A10BC884-B057-4C39-9FE2-9CB9D32AA9D0}"/>
              </a:ext>
            </a:extLst>
          </p:cNvPr>
          <p:cNvSpPr txBox="1"/>
          <p:nvPr/>
        </p:nvSpPr>
        <p:spPr>
          <a:xfrm>
            <a:off x="4059026" y="3925915"/>
            <a:ext cx="4595566" cy="369332"/>
          </a:xfrm>
          <a:prstGeom prst="rect">
            <a:avLst/>
          </a:prstGeom>
          <a:noFill/>
        </p:spPr>
        <p:txBody>
          <a:bodyPr wrap="square">
            <a:spAutoFit/>
          </a:bodyPr>
          <a:lstStyle/>
          <a:p>
            <a:r>
              <a:rPr lang="en-US" altLang="en-US" sz="1800" kern="0" dirty="0">
                <a:solidFill>
                  <a:schemeClr val="tx1"/>
                </a:solidFill>
                <a:latin typeface="Times New Roman" panose="02020603050405020304" pitchFamily="18" charset="0"/>
                <a:ea typeface="ＭＳ Ｐゴシック"/>
                <a:cs typeface="Times New Roman" panose="02020603050405020304" pitchFamily="18" charset="0"/>
              </a:rPr>
              <a:t> Ex: </a:t>
            </a:r>
            <a:r>
              <a:rPr lang="en-US" altLang="en-US" sz="1800" kern="0" dirty="0">
                <a:solidFill>
                  <a:srgbClr val="000099"/>
                </a:solidFill>
                <a:latin typeface="Times New Roman" panose="02020603050405020304" pitchFamily="18" charset="0"/>
                <a:ea typeface="ＭＳ Ｐゴシック"/>
                <a:cs typeface="Times New Roman" panose="02020603050405020304" pitchFamily="18" charset="0"/>
              </a:rPr>
              <a:t>Lamp Black, Platinum Black</a:t>
            </a:r>
            <a:endParaRPr lang="en-IN" dirty="0"/>
          </a:p>
        </p:txBody>
      </p:sp>
    </p:spTree>
    <p:extLst>
      <p:ext uri="{BB962C8B-B14F-4D97-AF65-F5344CB8AC3E}">
        <p14:creationId xmlns:p14="http://schemas.microsoft.com/office/powerpoint/2010/main" val="145189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 calcmode="lin" valueType="num">
                                      <p:cBhvr additive="base">
                                        <p:cTn id="1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anim calcmode="lin" valueType="num">
                                      <p:cBhvr additive="base">
                                        <p:cTn id="17"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 calcmode="lin" valueType="num">
                                      <p:cBhvr additive="base">
                                        <p:cTn id="21"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 calcmode="lin" valueType="num">
                                      <p:cBhvr additive="base">
                                        <p:cTn id="2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ESGUID" val="{CF4D6249-3FEC-4F5B-849F-DCE14501286A}"/>
</p:tagLst>
</file>

<file path=ppt/tags/tag2.xml><?xml version="1.0" encoding="utf-8"?>
<p:tagLst xmlns:a="http://schemas.openxmlformats.org/drawingml/2006/main" xmlns:r="http://schemas.openxmlformats.org/officeDocument/2006/relationships" xmlns:p="http://schemas.openxmlformats.org/presentationml/2006/main">
  <p:tag name="SESGUID" val="{CF4D6249-3FEC-4F5B-849F-DCE14501286A}"/>
</p:tagLst>
</file>

<file path=ppt/tags/tag3.xml><?xml version="1.0" encoding="utf-8"?>
<p:tagLst xmlns:a="http://schemas.openxmlformats.org/drawingml/2006/main" xmlns:r="http://schemas.openxmlformats.org/officeDocument/2006/relationships" xmlns:p="http://schemas.openxmlformats.org/presentationml/2006/main">
  <p:tag name="SESGUID" val="{CF4D6249-3FEC-4F5B-849F-DCE14501286A}"/>
</p:tagLst>
</file>

<file path=ppt/tags/tag4.xml><?xml version="1.0" encoding="utf-8"?>
<p:tagLst xmlns:a="http://schemas.openxmlformats.org/drawingml/2006/main" xmlns:r="http://schemas.openxmlformats.org/officeDocument/2006/relationships" xmlns:p="http://schemas.openxmlformats.org/presentationml/2006/main">
  <p:tag name="SESGUID" val="{CF4D6249-3FEC-4F5B-849F-DCE14501286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4293</Words>
  <Application>Microsoft Office PowerPoint</Application>
  <PresentationFormat>On-screen Show (4:3)</PresentationFormat>
  <Paragraphs>560</Paragraphs>
  <Slides>74</Slides>
  <Notes>10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86" baseType="lpstr">
      <vt:lpstr>Arial</vt:lpstr>
      <vt:lpstr>Arial (Body)</vt:lpstr>
      <vt:lpstr>Arial Rounded MT Bold</vt:lpstr>
      <vt:lpstr>Bradley Hand ITC</vt:lpstr>
      <vt:lpstr>Calibri</vt:lpstr>
      <vt:lpstr>Cambria Math</vt:lpstr>
      <vt:lpstr>Comic Sans MS</vt:lpstr>
      <vt:lpstr>Tahoma</vt:lpstr>
      <vt:lpstr>Times New Roman</vt:lpstr>
      <vt:lpstr>Wingdings</vt:lpstr>
      <vt:lpstr>Office Theme</vt:lpstr>
      <vt:lpstr>Equation</vt:lpstr>
      <vt:lpstr>PowerPoint Presentation</vt:lpstr>
      <vt:lpstr>Classical physics – (Pre 1900)</vt:lpstr>
      <vt:lpstr>Classical Physics</vt:lpstr>
      <vt:lpstr>Failures of Classical Physics</vt:lpstr>
      <vt:lpstr>PowerPoint Presentation</vt:lpstr>
      <vt:lpstr>Heat Transfer</vt:lpstr>
      <vt:lpstr>If a body is HEATED……???</vt:lpstr>
      <vt:lpstr>Prevost in 1970</vt:lpstr>
      <vt:lpstr>Blackbody</vt:lpstr>
      <vt:lpstr>PowerPoint Presentation</vt:lpstr>
      <vt:lpstr>Energy Spectra of Blackbody</vt:lpstr>
      <vt:lpstr>Laws of Blackbody Radiation</vt:lpstr>
      <vt:lpstr>PowerPoint Presentation</vt:lpstr>
      <vt:lpstr>Stefan-Boltzmann Law</vt:lpstr>
      <vt:lpstr>PowerPoint Presentation</vt:lpstr>
      <vt:lpstr>PowerPoint Presentation</vt:lpstr>
      <vt:lpstr>PowerPoint Presentation</vt:lpstr>
      <vt:lpstr>Wien’s Displacement Law</vt:lpstr>
      <vt:lpstr>PowerPoint Presentation</vt:lpstr>
      <vt:lpstr>PowerPoint Presentation</vt:lpstr>
      <vt:lpstr>PowerPoint Presentation</vt:lpstr>
      <vt:lpstr>PowerPoint Presentation</vt:lpstr>
      <vt:lpstr>Max Planck</vt:lpstr>
      <vt:lpstr>Planck’s Theory of Blackbody Radiation</vt:lpstr>
      <vt:lpstr>Planck’s Assumption, 1</vt:lpstr>
      <vt:lpstr>Planck’s Assumption, 2</vt:lpstr>
      <vt:lpstr>Planck’s Model Graph</vt:lpstr>
      <vt:lpstr>PowerPoint Presentation</vt:lpstr>
      <vt:lpstr>PowerPoint Presentation</vt:lpstr>
      <vt:lpstr>The Photoelectric Effect</vt:lpstr>
      <vt:lpstr>PowerPoint Presentation</vt:lpstr>
      <vt:lpstr>PowerPoint Presentation</vt:lpstr>
      <vt:lpstr>Few Definations</vt:lpstr>
      <vt:lpstr>Photoelectric Effect</vt:lpstr>
      <vt:lpstr>PowerPoint Presentation</vt:lpstr>
      <vt:lpstr>Photoelectric Effect</vt:lpstr>
      <vt:lpstr>Photoelectric Effect</vt:lpstr>
      <vt:lpstr>Photoelectric Effect</vt:lpstr>
      <vt:lpstr>Photoelectric Effect</vt:lpstr>
      <vt:lpstr>Photoelectric Effect</vt:lpstr>
      <vt:lpstr>Photoelectric Effect</vt:lpstr>
      <vt:lpstr>Experimental Setup</vt:lpstr>
      <vt:lpstr>Results from the Photoelectric Effect</vt:lpstr>
      <vt:lpstr>Results from the Photoelectric Effect</vt:lpstr>
      <vt:lpstr>Classical Interpretation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Laws of Photoelectric Emission</vt:lpstr>
      <vt:lpstr>Laws of Photoelectric Emission</vt:lpstr>
      <vt:lpstr>Einstein’s Theory</vt:lpstr>
      <vt:lpstr>Einstein’s Theory</vt:lpstr>
      <vt:lpstr>Quantum Interpretation</vt:lpstr>
      <vt:lpstr>PowerPoint Presentation</vt:lpstr>
      <vt:lpstr>PowerPoint Presentation</vt:lpstr>
      <vt:lpstr>Compton Scattering</vt:lpstr>
      <vt:lpstr>PowerPoint Presentation</vt:lpstr>
      <vt:lpstr>Compton observed that …….</vt:lpstr>
      <vt:lpstr>Before  Collision</vt:lpstr>
      <vt:lpstr>Compton Scattering</vt:lpstr>
      <vt:lpstr>Assumptions</vt:lpstr>
      <vt:lpstr>PowerPoint Presentation</vt:lpstr>
      <vt:lpstr>PowerPoint Presentation</vt:lpstr>
      <vt:lpstr>PowerPoint Presentation</vt:lpstr>
      <vt:lpstr>PowerPoint Presentation</vt:lpstr>
      <vt:lpstr>Solving Energy and Momentum Equations…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Srinivas Prasad</dc:creator>
  <cp:lastModifiedBy>Srinivas Prasad</cp:lastModifiedBy>
  <cp:revision>9</cp:revision>
  <dcterms:created xsi:type="dcterms:W3CDTF">2020-09-10T18:30:45Z</dcterms:created>
  <dcterms:modified xsi:type="dcterms:W3CDTF">2020-09-12T07:08:35Z</dcterms:modified>
</cp:coreProperties>
</file>